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2" y="9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FF54-03E5-4A52-9957-02ED6B8B565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A36E-A392-493E-8EAE-F4AFE185D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78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FF54-03E5-4A52-9957-02ED6B8B565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A36E-A392-493E-8EAE-F4AFE185D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6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FF54-03E5-4A52-9957-02ED6B8B565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A36E-A392-493E-8EAE-F4AFE185D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5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FF54-03E5-4A52-9957-02ED6B8B565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A36E-A392-493E-8EAE-F4AFE185D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6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FF54-03E5-4A52-9957-02ED6B8B565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A36E-A392-493E-8EAE-F4AFE185D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29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FF54-03E5-4A52-9957-02ED6B8B565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A36E-A392-493E-8EAE-F4AFE185D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3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FF54-03E5-4A52-9957-02ED6B8B565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A36E-A392-493E-8EAE-F4AFE185D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4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FF54-03E5-4A52-9957-02ED6B8B565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A36E-A392-493E-8EAE-F4AFE185D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41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FF54-03E5-4A52-9957-02ED6B8B565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A36E-A392-493E-8EAE-F4AFE185D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FF54-03E5-4A52-9957-02ED6B8B565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A36E-A392-493E-8EAE-F4AFE185D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BFF54-03E5-4A52-9957-02ED6B8B565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A36E-A392-493E-8EAE-F4AFE185D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16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BFF54-03E5-4A52-9957-02ED6B8B5655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1A36E-A392-493E-8EAE-F4AFE185D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5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365125"/>
            <a:ext cx="1199949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Select an Upfront article: Police Body Cameras, Immigration Reform, Minimum Wage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6674" y="1507957"/>
            <a:ext cx="11129211" cy="50372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Step One – Annotate text</a:t>
            </a:r>
          </a:p>
          <a:p>
            <a:pPr lvl="1"/>
            <a:r>
              <a:rPr lang="en-US" sz="4000" dirty="0" smtClean="0"/>
              <a:t>Put a box around vocab/terms you don’t know</a:t>
            </a:r>
          </a:p>
          <a:p>
            <a:pPr lvl="1"/>
            <a:r>
              <a:rPr lang="en-US" sz="4000" b="1" u="sng" dirty="0" smtClean="0"/>
              <a:t>Underline</a:t>
            </a:r>
            <a:r>
              <a:rPr lang="en-US" sz="4000" dirty="0" smtClean="0"/>
              <a:t> things that are important</a:t>
            </a:r>
          </a:p>
          <a:p>
            <a:pPr lvl="1"/>
            <a:r>
              <a:rPr lang="en-US" sz="4000" dirty="0" smtClean="0"/>
              <a:t>Put a 	next to main ideas</a:t>
            </a:r>
          </a:p>
          <a:p>
            <a:pPr lvl="1"/>
            <a:r>
              <a:rPr lang="en-US" sz="4000" dirty="0" smtClean="0"/>
              <a:t>Put a </a:t>
            </a:r>
            <a:r>
              <a:rPr lang="en-US" sz="4000" b="1" dirty="0" smtClean="0"/>
              <a:t>?</a:t>
            </a:r>
            <a:r>
              <a:rPr lang="en-US" sz="4000" dirty="0" smtClean="0"/>
              <a:t> next to things are confusing/you questions</a:t>
            </a:r>
          </a:p>
          <a:p>
            <a:pPr lvl="1"/>
            <a:r>
              <a:rPr lang="en-US" sz="4000" dirty="0" smtClean="0"/>
              <a:t>Write notes in the margins, ask questions, make new predictions</a:t>
            </a:r>
            <a:endParaRPr lang="en-US" sz="40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203922" y="2101516"/>
            <a:ext cx="860119" cy="505677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5-Point Star 6"/>
          <p:cNvSpPr/>
          <p:nvPr/>
        </p:nvSpPr>
        <p:spPr>
          <a:xfrm>
            <a:off x="2326686" y="3379077"/>
            <a:ext cx="614589" cy="561206"/>
          </a:xfrm>
          <a:prstGeom prst="star5">
            <a:avLst>
              <a:gd name="adj" fmla="val 24269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365125"/>
            <a:ext cx="1199949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Select an Upfront article: Police Body Cameras, Immigration Reform, Minimum Wage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6674" y="1507958"/>
            <a:ext cx="11129211" cy="4781300"/>
          </a:xfrm>
        </p:spPr>
        <p:txBody>
          <a:bodyPr/>
          <a:lstStyle/>
          <a:p>
            <a:r>
              <a:rPr lang="en-US" dirty="0" smtClean="0"/>
              <a:t>Step Two – Facts</a:t>
            </a:r>
          </a:p>
          <a:p>
            <a:pPr lvl="1"/>
            <a:r>
              <a:rPr lang="en-US" dirty="0" smtClean="0"/>
              <a:t>Write 10 facts from the article</a:t>
            </a:r>
          </a:p>
          <a:p>
            <a:pPr lvl="2"/>
            <a:r>
              <a:rPr lang="en-US" dirty="0" smtClean="0"/>
              <a:t>i.e. significant and/or interesting points</a:t>
            </a:r>
          </a:p>
          <a:p>
            <a:pPr lvl="2"/>
            <a:r>
              <a:rPr lang="en-US" dirty="0" smtClean="0"/>
              <a:t>Facts = information that is clearly stated in the text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Step Three – Quotes</a:t>
            </a:r>
          </a:p>
          <a:p>
            <a:pPr lvl="1"/>
            <a:r>
              <a:rPr lang="en-US" dirty="0" smtClean="0"/>
              <a:t>Choose 2 quotes that represent that main idea of the article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Step Four – Summary </a:t>
            </a:r>
          </a:p>
          <a:p>
            <a:pPr lvl="1"/>
            <a:r>
              <a:rPr lang="en-US" dirty="0" smtClean="0"/>
              <a:t>Write a 4 -5 sentence summary about your article</a:t>
            </a:r>
          </a:p>
        </p:txBody>
      </p:sp>
    </p:spTree>
    <p:extLst>
      <p:ext uri="{BB962C8B-B14F-4D97-AF65-F5344CB8AC3E}">
        <p14:creationId xmlns:p14="http://schemas.microsoft.com/office/powerpoint/2010/main" val="309063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103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Select an Upfront article: Police Body Cameras, Immigration Reform, Minimum Wage </vt:lpstr>
      <vt:lpstr>Select an Upfront article: Police Body Cameras, Immigration Reform, Minimum Wage 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Katy Matello</dc:creator>
  <cp:lastModifiedBy>Katy Matello</cp:lastModifiedBy>
  <cp:revision>4</cp:revision>
  <dcterms:created xsi:type="dcterms:W3CDTF">2016-08-23T15:00:25Z</dcterms:created>
  <dcterms:modified xsi:type="dcterms:W3CDTF">2016-08-23T17:20:26Z</dcterms:modified>
</cp:coreProperties>
</file>