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F10-A157-4AFE-8A66-E4008B8480E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A9CA-7D3B-4C49-ABBA-6DC32D69E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4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F10-A157-4AFE-8A66-E4008B8480E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A9CA-7D3B-4C49-ABBA-6DC32D69E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9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F10-A157-4AFE-8A66-E4008B8480E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A9CA-7D3B-4C49-ABBA-6DC32D69E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8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F10-A157-4AFE-8A66-E4008B8480E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A9CA-7D3B-4C49-ABBA-6DC32D69E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1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F10-A157-4AFE-8A66-E4008B8480E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A9CA-7D3B-4C49-ABBA-6DC32D69E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9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F10-A157-4AFE-8A66-E4008B8480E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A9CA-7D3B-4C49-ABBA-6DC32D69E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F10-A157-4AFE-8A66-E4008B8480E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A9CA-7D3B-4C49-ABBA-6DC32D69E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5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F10-A157-4AFE-8A66-E4008B8480E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A9CA-7D3B-4C49-ABBA-6DC32D69E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9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F10-A157-4AFE-8A66-E4008B8480E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A9CA-7D3B-4C49-ABBA-6DC32D69E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9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F10-A157-4AFE-8A66-E4008B8480E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A9CA-7D3B-4C49-ABBA-6DC32D69E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6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F10-A157-4AFE-8A66-E4008B8480E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A9CA-7D3B-4C49-ABBA-6DC32D69E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4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DDF10-A157-4AFE-8A66-E4008B8480E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A9CA-7D3B-4C49-ABBA-6DC32D69E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0551" y="87280"/>
            <a:ext cx="11576649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1" u="sng" dirty="0" smtClean="0"/>
              <a:t>Athens vs. Sparta Primary Source Analysis</a:t>
            </a:r>
            <a:endParaRPr lang="en-US" sz="50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0551" y="1412843"/>
            <a:ext cx="11709999" cy="5321332"/>
          </a:xfrm>
        </p:spPr>
        <p:txBody>
          <a:bodyPr/>
          <a:lstStyle/>
          <a:p>
            <a:r>
              <a:rPr lang="en-US" dirty="0" smtClean="0"/>
              <a:t>Step One: Source	(On the bottom of the taped document)</a:t>
            </a:r>
          </a:p>
          <a:p>
            <a:pPr lvl="1"/>
            <a:r>
              <a:rPr lang="en-US" dirty="0" smtClean="0"/>
              <a:t>Title, Author, Date --- if missing put n/a</a:t>
            </a:r>
          </a:p>
          <a:p>
            <a:r>
              <a:rPr lang="en-US" dirty="0" smtClean="0"/>
              <a:t>Step Two: Annotate (On the document itself)</a:t>
            </a:r>
          </a:p>
          <a:p>
            <a:pPr lvl="1"/>
            <a:r>
              <a:rPr lang="en-US" dirty="0" smtClean="0"/>
              <a:t>Put a box around vocab/terms you don’t know</a:t>
            </a:r>
          </a:p>
          <a:p>
            <a:pPr lvl="1"/>
            <a:r>
              <a:rPr lang="en-US" b="1" u="sng" dirty="0" smtClean="0"/>
              <a:t>Underline</a:t>
            </a:r>
            <a:r>
              <a:rPr lang="en-US" dirty="0" smtClean="0"/>
              <a:t> things that are important</a:t>
            </a:r>
          </a:p>
          <a:p>
            <a:pPr lvl="1"/>
            <a:r>
              <a:rPr lang="en-US" dirty="0" smtClean="0"/>
              <a:t>Put a 	next to main ideas</a:t>
            </a:r>
          </a:p>
          <a:p>
            <a:pPr lvl="1"/>
            <a:r>
              <a:rPr lang="en-US" dirty="0" smtClean="0"/>
              <a:t>Put a </a:t>
            </a:r>
            <a:r>
              <a:rPr lang="en-US" b="1" dirty="0" smtClean="0"/>
              <a:t>?</a:t>
            </a:r>
            <a:r>
              <a:rPr lang="en-US" dirty="0" smtClean="0"/>
              <a:t> next to things are confusing/you questions</a:t>
            </a:r>
          </a:p>
          <a:p>
            <a:r>
              <a:rPr lang="en-US" dirty="0" smtClean="0"/>
              <a:t>Step Three: Facts (Beside the document on the poster)</a:t>
            </a:r>
          </a:p>
          <a:p>
            <a:pPr lvl="1"/>
            <a:r>
              <a:rPr lang="en-US" dirty="0" smtClean="0"/>
              <a:t>Write THREE facts about the document</a:t>
            </a:r>
          </a:p>
          <a:p>
            <a:pPr lvl="2"/>
            <a:r>
              <a:rPr lang="en-US" dirty="0" smtClean="0"/>
              <a:t>Facts should be directly from the document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5470" y="2769655"/>
            <a:ext cx="500332" cy="369332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1775470" y="3599609"/>
            <a:ext cx="349280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7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0551" y="-6382"/>
            <a:ext cx="11576649" cy="1325563"/>
          </a:xfrm>
        </p:spPr>
        <p:txBody>
          <a:bodyPr>
            <a:normAutofit/>
          </a:bodyPr>
          <a:lstStyle/>
          <a:p>
            <a:pPr algn="ctr"/>
            <a:r>
              <a:rPr lang="en-US" sz="5000" b="1" u="sng" dirty="0" smtClean="0"/>
              <a:t>Athens vs. Sparta Primary Source Analysis</a:t>
            </a:r>
            <a:endParaRPr lang="en-US" sz="50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875" y="1110393"/>
            <a:ext cx="11709999" cy="5642832"/>
          </a:xfrm>
        </p:spPr>
        <p:txBody>
          <a:bodyPr>
            <a:normAutofit/>
          </a:bodyPr>
          <a:lstStyle/>
          <a:p>
            <a:r>
              <a:rPr lang="en-US" dirty="0" smtClean="0"/>
              <a:t>Step One: Source	(On the bottom of the taped document)</a:t>
            </a:r>
          </a:p>
          <a:p>
            <a:pPr lvl="1"/>
            <a:r>
              <a:rPr lang="en-US" dirty="0" smtClean="0"/>
              <a:t>Title, Author, Date --- if missing put n/a</a:t>
            </a:r>
          </a:p>
          <a:p>
            <a:r>
              <a:rPr lang="en-US" dirty="0" smtClean="0"/>
              <a:t>Step Two: Annotate (On the document itself)</a:t>
            </a:r>
          </a:p>
          <a:p>
            <a:pPr lvl="1"/>
            <a:r>
              <a:rPr lang="en-US" dirty="0" smtClean="0"/>
              <a:t>Put a box around vocab/terms you don’t know</a:t>
            </a:r>
          </a:p>
          <a:p>
            <a:pPr lvl="1"/>
            <a:r>
              <a:rPr lang="en-US" b="1" u="sng" dirty="0" smtClean="0"/>
              <a:t>Underline</a:t>
            </a:r>
            <a:r>
              <a:rPr lang="en-US" dirty="0" smtClean="0"/>
              <a:t> things that are important</a:t>
            </a:r>
          </a:p>
          <a:p>
            <a:pPr lvl="1"/>
            <a:r>
              <a:rPr lang="en-US" dirty="0" smtClean="0"/>
              <a:t>Put a 	next to main ideas</a:t>
            </a:r>
          </a:p>
          <a:p>
            <a:pPr lvl="1"/>
            <a:r>
              <a:rPr lang="en-US" dirty="0" smtClean="0"/>
              <a:t>Put a </a:t>
            </a:r>
            <a:r>
              <a:rPr lang="en-US" b="1" dirty="0" smtClean="0"/>
              <a:t>?</a:t>
            </a:r>
            <a:r>
              <a:rPr lang="en-US" dirty="0" smtClean="0"/>
              <a:t> next to things are confusing/you questions</a:t>
            </a:r>
          </a:p>
          <a:p>
            <a:r>
              <a:rPr lang="en-US" dirty="0" smtClean="0"/>
              <a:t>Step Three: Facts (Beside the document on the poster)</a:t>
            </a:r>
          </a:p>
          <a:p>
            <a:pPr lvl="1"/>
            <a:r>
              <a:rPr lang="en-US" dirty="0" smtClean="0"/>
              <a:t>Write THREE facts about the document</a:t>
            </a:r>
          </a:p>
          <a:p>
            <a:pPr lvl="2"/>
            <a:r>
              <a:rPr lang="en-US" dirty="0" smtClean="0"/>
              <a:t>Facts should be directly from the document</a:t>
            </a:r>
          </a:p>
          <a:p>
            <a:r>
              <a:rPr lang="en-US" dirty="0" smtClean="0"/>
              <a:t>Step Four: Inferences</a:t>
            </a:r>
          </a:p>
          <a:p>
            <a:pPr lvl="1"/>
            <a:r>
              <a:rPr lang="en-US" dirty="0" smtClean="0"/>
              <a:t>Using the sticky note provided add an inference to other group’s posters based on the facts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9944" y="2488843"/>
            <a:ext cx="500332" cy="369332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1735529" y="3247184"/>
            <a:ext cx="349280" cy="342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22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Athens vs. Sparta Primary Source Analysis</vt:lpstr>
      <vt:lpstr>Athens vs. Sparta Primary Source Analysis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Athens vs. Sparta Primary Source Analysis</dc:title>
  <dc:creator>Katy Matello</dc:creator>
  <cp:lastModifiedBy>Katy Matello</cp:lastModifiedBy>
  <cp:revision>3</cp:revision>
  <dcterms:created xsi:type="dcterms:W3CDTF">2016-08-23T11:56:44Z</dcterms:created>
  <dcterms:modified xsi:type="dcterms:W3CDTF">2016-08-23T20:00:25Z</dcterms:modified>
</cp:coreProperties>
</file>