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96A708-1FAE-29FA-AADE-A89F669A1451}" v="27" dt="2021-02-01T11:34:05.631"/>
    <p1510:client id="{1BEE879B-9454-EA02-1647-3CA214D3401A}" v="18" dt="2020-01-17T01:11:39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11C5-1739-493F-B146-2E862E2CC8A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C7F9-4EC2-4724-94C9-EE20A8F53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1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11C5-1739-493F-B146-2E862E2CC8A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C7F9-4EC2-4724-94C9-EE20A8F53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6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11C5-1739-493F-B146-2E862E2CC8A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C7F9-4EC2-4724-94C9-EE20A8F53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0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11C5-1739-493F-B146-2E862E2CC8A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C7F9-4EC2-4724-94C9-EE20A8F53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0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11C5-1739-493F-B146-2E862E2CC8A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C7F9-4EC2-4724-94C9-EE20A8F53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08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11C5-1739-493F-B146-2E862E2CC8A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C7F9-4EC2-4724-94C9-EE20A8F53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11C5-1739-493F-B146-2E862E2CC8A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C7F9-4EC2-4724-94C9-EE20A8F53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4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11C5-1739-493F-B146-2E862E2CC8A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C7F9-4EC2-4724-94C9-EE20A8F53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11C5-1739-493F-B146-2E862E2CC8A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C7F9-4EC2-4724-94C9-EE20A8F53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11C5-1739-493F-B146-2E862E2CC8A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C7F9-4EC2-4724-94C9-EE20A8F53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5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11C5-1739-493F-B146-2E862E2CC8A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6C7F9-4EC2-4724-94C9-EE20A8F53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8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B11C5-1739-493F-B146-2E862E2CC8A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6C7F9-4EC2-4724-94C9-EE20A8F53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653" y="1552456"/>
            <a:ext cx="11205713" cy="492643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 dirty="0"/>
              <a:t>Use the articles to take notes on the following topics</a:t>
            </a:r>
            <a:endParaRPr lang="en-US" sz="4000">
              <a:cs typeface="Calibri"/>
            </a:endParaRPr>
          </a:p>
          <a:p>
            <a:pPr lvl="1"/>
            <a:r>
              <a:rPr lang="en-US" sz="3600" dirty="0"/>
              <a:t>India</a:t>
            </a:r>
            <a:endParaRPr lang="en-US" sz="3600">
              <a:cs typeface="Calibri"/>
            </a:endParaRPr>
          </a:p>
          <a:p>
            <a:pPr lvl="2"/>
            <a:r>
              <a:rPr lang="en-US" sz="3200" dirty="0"/>
              <a:t>Describe the development of Indian Civilization, include rise and fall of the Maurya and Gupta Empires</a:t>
            </a:r>
            <a:endParaRPr lang="en-US" sz="3200">
              <a:cs typeface="Calibri"/>
            </a:endParaRPr>
          </a:p>
          <a:p>
            <a:pPr lvl="3"/>
            <a:r>
              <a:rPr lang="en-US" sz="2800" dirty="0">
                <a:cs typeface="Calibri"/>
              </a:rPr>
              <a:t>Specific terms/people: Chandragupta Maurya, Ashoka, Golden Age</a:t>
            </a:r>
          </a:p>
          <a:p>
            <a:pPr lvl="2"/>
            <a:r>
              <a:rPr lang="en-US" sz="3200" dirty="0"/>
              <a:t>Explain the development and impact of Hinduism and Buddhism on India</a:t>
            </a:r>
            <a:endParaRPr lang="en-US" sz="3200">
              <a:cs typeface="Calibri"/>
            </a:endParaRPr>
          </a:p>
          <a:p>
            <a:pPr lvl="3"/>
            <a:r>
              <a:rPr lang="en-US" sz="2800" dirty="0">
                <a:cs typeface="Calibri"/>
              </a:rPr>
              <a:t>Specific terms/people: Ashoka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812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144" y="0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en-US" sz="5000" b="1" u="sng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8" y="777081"/>
            <a:ext cx="11444288" cy="58610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>
                <a:latin typeface="Times New Roman"/>
                <a:cs typeface="Times New Roman"/>
              </a:rPr>
              <a:t>Who founded the Mauryan Dynasty of India?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Times New Roman"/>
                <a:cs typeface="Times New Roman"/>
              </a:rPr>
              <a:t>What changes resulted from Ashoka’s conversion to Buddhism?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Times New Roman"/>
                <a:cs typeface="Times New Roman"/>
              </a:rPr>
              <a:t>Name TWO accomplishments related to the culture of the Gupta Empire. 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Times New Roman"/>
                <a:cs typeface="Times New Roman"/>
              </a:rPr>
              <a:t>Name THREE accomplishments related to math and/or science and astronomy. 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Times New Roman"/>
                <a:cs typeface="Times New Roman"/>
              </a:rPr>
              <a:t>Discuss the significance of trade in Classical India.</a:t>
            </a:r>
          </a:p>
          <a:p>
            <a:pPr marL="514350" indent="-514350">
              <a:buAutoNum type="arabicPeriod"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7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196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Instructions</vt:lpstr>
      <vt:lpstr>Questions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Matello</dc:creator>
  <cp:lastModifiedBy>Mary Matello</cp:lastModifiedBy>
  <cp:revision>42</cp:revision>
  <dcterms:created xsi:type="dcterms:W3CDTF">2018-08-20T11:34:15Z</dcterms:created>
  <dcterms:modified xsi:type="dcterms:W3CDTF">2021-02-01T11:34:15Z</dcterms:modified>
</cp:coreProperties>
</file>