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48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4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7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7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9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CD94-0B78-418E-92A7-C47A064957A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rs.matell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Desktop/Current%20Issues/Outline%20Example.docx" TargetMode="External"/><Relationship Id="rId2" Type="http://schemas.openxmlformats.org/officeDocument/2006/relationships/hyperlink" Target="../../Desktop/Outline%20Template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7/03/08/technology/snap-makes-a-bet-on-the-cultural-supremacy-of-the-camera.html" TargetMode="External"/><Relationship Id="rId2" Type="http://schemas.openxmlformats.org/officeDocument/2006/relationships/hyperlink" Target="https://www.yale.edu/about-yale/yale-fac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5310"/>
            <a:ext cx="12191999" cy="1778145"/>
          </a:xfrm>
        </p:spPr>
        <p:txBody>
          <a:bodyPr>
            <a:noAutofit/>
          </a:bodyPr>
          <a:lstStyle/>
          <a:p>
            <a:pPr algn="ctr"/>
            <a:r>
              <a:rPr lang="en-US" sz="5000" b="1" u="sng" dirty="0" smtClean="0"/>
              <a:t>Current Issues Research Paper Thesis Statement and Outline </a:t>
            </a:r>
            <a:endParaRPr lang="en-US" sz="5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6808" y="2318328"/>
            <a:ext cx="10990119" cy="47360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Prospective Outline for your Research Paper with a potential thesis statement. </a:t>
            </a:r>
          </a:p>
          <a:p>
            <a:pPr lvl="1"/>
            <a:r>
              <a:rPr lang="en-US" sz="3600" dirty="0" smtClean="0"/>
              <a:t>This may change as you are completing your research and writing your paper, but it will help guide your thoughts. </a:t>
            </a:r>
          </a:p>
          <a:p>
            <a:r>
              <a:rPr lang="en-US" sz="4000" dirty="0" smtClean="0"/>
              <a:t>Email to </a:t>
            </a:r>
            <a:r>
              <a:rPr lang="en-US" sz="4000" dirty="0" smtClean="0">
                <a:hlinkClick r:id="rId2"/>
              </a:rPr>
              <a:t>mrs.matello@gmail.com</a:t>
            </a:r>
            <a:r>
              <a:rPr lang="en-US" sz="4000" dirty="0" smtClean="0"/>
              <a:t> when you are done OR by the </a:t>
            </a:r>
            <a:r>
              <a:rPr lang="en-US" sz="4000" dirty="0" smtClean="0"/>
              <a:t>2:00pm on Friday 4/27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0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-291090"/>
            <a:ext cx="12191999" cy="1778145"/>
          </a:xfrm>
        </p:spPr>
        <p:txBody>
          <a:bodyPr>
            <a:noAutofit/>
          </a:bodyPr>
          <a:lstStyle/>
          <a:p>
            <a:pPr algn="ctr"/>
            <a:r>
              <a:rPr lang="en-US" sz="5000" b="1" u="sng" dirty="0" smtClean="0"/>
              <a:t>Current Issues Research Paper Thesis Statement</a:t>
            </a:r>
            <a:endParaRPr lang="en-US" sz="5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659" y="1191490"/>
            <a:ext cx="11920682" cy="544945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Thesis Statement</a:t>
            </a:r>
          </a:p>
          <a:p>
            <a:pPr lvl="1"/>
            <a:r>
              <a:rPr lang="en-US" sz="3600" dirty="0" smtClean="0"/>
              <a:t>Your </a:t>
            </a:r>
            <a:r>
              <a:rPr lang="en-US" sz="3600" dirty="0" smtClean="0"/>
              <a:t>thesis will be your </a:t>
            </a:r>
            <a:r>
              <a:rPr lang="en-US" sz="3600" b="1" u="sng" dirty="0" smtClean="0"/>
              <a:t>answer</a:t>
            </a:r>
            <a:r>
              <a:rPr lang="en-US" sz="3600" dirty="0" smtClean="0"/>
              <a:t> to </a:t>
            </a:r>
            <a:r>
              <a:rPr lang="en-US" sz="3600" dirty="0" smtClean="0"/>
              <a:t>your research</a:t>
            </a:r>
            <a:r>
              <a:rPr lang="en-US" sz="3600" dirty="0" smtClean="0"/>
              <a:t> </a:t>
            </a:r>
            <a:r>
              <a:rPr lang="en-US" sz="3600" dirty="0" smtClean="0"/>
              <a:t>question. </a:t>
            </a:r>
          </a:p>
          <a:p>
            <a:pPr lvl="1"/>
            <a:r>
              <a:rPr lang="en-US" sz="3600" dirty="0" smtClean="0"/>
              <a:t>A strong thesis will focus the topic of your paper and give a Why. </a:t>
            </a:r>
          </a:p>
          <a:p>
            <a:pPr lvl="2"/>
            <a:r>
              <a:rPr lang="en-US" sz="3200" dirty="0" smtClean="0"/>
              <a:t>Example: </a:t>
            </a:r>
            <a:endParaRPr lang="en-US" sz="3200" dirty="0"/>
          </a:p>
          <a:p>
            <a:pPr lvl="3"/>
            <a:r>
              <a:rPr lang="en-US" sz="3000" dirty="0" smtClean="0"/>
              <a:t>China’s One Child Policy was a bad idea. </a:t>
            </a:r>
          </a:p>
          <a:p>
            <a:pPr lvl="3"/>
            <a:r>
              <a:rPr lang="en-US" sz="3000" dirty="0" smtClean="0"/>
              <a:t>China’s One Child Policy was a bad idea, because it brought about many negative consequences, including an it led to an increased gender gap and a demographic shift between youth and elderly, and it marked a violation of human rights. </a:t>
            </a:r>
          </a:p>
        </p:txBody>
      </p:sp>
    </p:spTree>
    <p:extLst>
      <p:ext uri="{BB962C8B-B14F-4D97-AF65-F5344CB8AC3E}">
        <p14:creationId xmlns:p14="http://schemas.microsoft.com/office/powerpoint/2010/main" val="3020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-291090"/>
            <a:ext cx="12191999" cy="1778145"/>
          </a:xfrm>
        </p:spPr>
        <p:txBody>
          <a:bodyPr>
            <a:noAutofit/>
          </a:bodyPr>
          <a:lstStyle/>
          <a:p>
            <a:pPr algn="ctr"/>
            <a:r>
              <a:rPr lang="en-US" sz="5000" b="1" u="sng" dirty="0" smtClean="0"/>
              <a:t>Current Issues Research Paper Thesis Statement</a:t>
            </a:r>
            <a:endParaRPr lang="en-US" sz="50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308" y="916853"/>
            <a:ext cx="9679421" cy="585944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778145"/>
          </a:xfrm>
        </p:spPr>
        <p:txBody>
          <a:bodyPr>
            <a:noAutofit/>
          </a:bodyPr>
          <a:lstStyle/>
          <a:p>
            <a:pPr algn="ctr"/>
            <a:r>
              <a:rPr lang="en-US" sz="5000" b="1" u="sng" dirty="0" smtClean="0"/>
              <a:t>Current Issues Research Paper Outline</a:t>
            </a:r>
            <a:endParaRPr lang="en-US" sz="5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511589"/>
            <a:ext cx="11831781" cy="4351338"/>
          </a:xfrm>
        </p:spPr>
        <p:txBody>
          <a:bodyPr/>
          <a:lstStyle/>
          <a:p>
            <a:r>
              <a:rPr lang="en-US" dirty="0" smtClean="0"/>
              <a:t>Once you’ve determined the main focus of your paper, begin working on a potential outline. </a:t>
            </a:r>
          </a:p>
          <a:p>
            <a:pPr lvl="1"/>
            <a:r>
              <a:rPr lang="en-US" dirty="0"/>
              <a:t>Your outline will help you organize your thoughts in a clear manner. </a:t>
            </a:r>
          </a:p>
          <a:p>
            <a:pPr lvl="1"/>
            <a:r>
              <a:rPr lang="en-US" dirty="0"/>
              <a:t>This is a work in progress, so perfection is not expected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Establish your main ideas and your argument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Outline Template: </a:t>
            </a:r>
            <a:r>
              <a:rPr lang="en-US" dirty="0" smtClean="0">
                <a:hlinkClick r:id="rId2" action="ppaction://hlinkfile"/>
              </a:rPr>
              <a:t>..\..\Desktop\Outline Template.docx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3" action="ppaction://hlinkfile"/>
              </a:rPr>
              <a:t>..\..\Desktop\Current Issues\Outline Example.docx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48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smtClean="0"/>
              <a:t>CMS Citation Guide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3" y="1487054"/>
            <a:ext cx="11665527" cy="5172363"/>
          </a:xfrm>
        </p:spPr>
        <p:txBody>
          <a:bodyPr>
            <a:normAutofit/>
          </a:bodyPr>
          <a:lstStyle/>
          <a:p>
            <a:r>
              <a:rPr lang="en-US" sz="3500" b="1" u="sng" dirty="0"/>
              <a:t>Websites 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Sponsoring Organization. “Title of Webpage.” Accessed Date. Link. 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Yale University. “About Yale: Yale Facts.” Accessed May 1, 2017. </a:t>
            </a:r>
            <a:r>
              <a:rPr lang="en-US" dirty="0">
                <a:hlinkClick r:id="rId2"/>
              </a:rPr>
              <a:t>https://www.yale.edu/about-yale/yale-facts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500" b="1" u="sng" dirty="0"/>
              <a:t>Newspaper/Magazine Articles 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Authors last name, first name. “Title of Article.” </a:t>
            </a:r>
            <a:r>
              <a:rPr lang="en-US" i="1" dirty="0"/>
              <a:t>Newspaper Title. </a:t>
            </a:r>
            <a:r>
              <a:rPr lang="en-US" dirty="0"/>
              <a:t>Publication Date. Link. </a:t>
            </a:r>
          </a:p>
          <a:p>
            <a:pPr lvl="1"/>
            <a:r>
              <a:rPr lang="en-US" b="1" dirty="0"/>
              <a:t>Example: </a:t>
            </a:r>
            <a:r>
              <a:rPr lang="en-US" dirty="0" err="1"/>
              <a:t>Manjoo</a:t>
            </a:r>
            <a:r>
              <a:rPr lang="en-US" dirty="0"/>
              <a:t>, </a:t>
            </a:r>
            <a:r>
              <a:rPr lang="en-US" dirty="0" err="1"/>
              <a:t>Farhad</a:t>
            </a:r>
            <a:r>
              <a:rPr lang="en-US" dirty="0"/>
              <a:t>. “Snap Makes a Bet on the Cultural Supremacy of the Camera.” </a:t>
            </a:r>
            <a:r>
              <a:rPr lang="en-US" i="1" dirty="0"/>
              <a:t>New York Times</a:t>
            </a:r>
            <a:r>
              <a:rPr lang="en-US" dirty="0"/>
              <a:t>, March 8, 2017.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www.nytimes.com/2017/03/08/technology/snap-makes-a-bet-on-the-cultural-supremacy-of-the-camera.html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5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Current Issues Research Paper Thesis Statement and Outline </vt:lpstr>
      <vt:lpstr>Current Issues Research Paper Thesis Statement</vt:lpstr>
      <vt:lpstr>Current Issues Research Paper Thesis Statement</vt:lpstr>
      <vt:lpstr>Current Issues Research Paper Outline</vt:lpstr>
      <vt:lpstr>CMS Citation Guide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Issues Research Paper Topic Statement</dc:title>
  <dc:creator>Mary Sanderson</dc:creator>
  <cp:lastModifiedBy>Mary Sanderson</cp:lastModifiedBy>
  <cp:revision>8</cp:revision>
  <dcterms:created xsi:type="dcterms:W3CDTF">2017-10-09T23:58:59Z</dcterms:created>
  <dcterms:modified xsi:type="dcterms:W3CDTF">2018-04-25T15:36:48Z</dcterms:modified>
</cp:coreProperties>
</file>