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20" d="100"/>
          <a:sy n="20" d="100"/>
        </p:scale>
        <p:origin x="52" y="10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5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4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4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7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3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1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8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7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9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CD94-0B78-418E-92A7-C47A064957A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0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rs.matello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5310"/>
            <a:ext cx="12191999" cy="1325563"/>
          </a:xfrm>
        </p:spPr>
        <p:txBody>
          <a:bodyPr>
            <a:noAutofit/>
          </a:bodyPr>
          <a:lstStyle/>
          <a:p>
            <a:pPr algn="ctr"/>
            <a:r>
              <a:rPr lang="en-US" sz="5000" b="1" u="sng" dirty="0" smtClean="0"/>
              <a:t>Current Issues Research Paper Topic Statement</a:t>
            </a:r>
            <a:endParaRPr lang="en-US" sz="50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3681" y="1440873"/>
            <a:ext cx="10990119" cy="47360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Topic Statement should consist of </a:t>
            </a:r>
            <a:r>
              <a:rPr lang="en-US" sz="4000" b="1" u="sng" dirty="0" smtClean="0"/>
              <a:t>THREE </a:t>
            </a:r>
            <a:r>
              <a:rPr lang="en-US" sz="4000" dirty="0" smtClean="0"/>
              <a:t>parts</a:t>
            </a:r>
          </a:p>
          <a:p>
            <a:pPr lvl="1"/>
            <a:r>
              <a:rPr lang="en-US" sz="4000" dirty="0" smtClean="0"/>
              <a:t>Identify your research topic</a:t>
            </a:r>
          </a:p>
          <a:p>
            <a:pPr lvl="1"/>
            <a:r>
              <a:rPr lang="en-US" sz="4000" dirty="0" smtClean="0"/>
              <a:t>Discuss why you are interested in this topic</a:t>
            </a:r>
          </a:p>
          <a:p>
            <a:pPr lvl="1"/>
            <a:r>
              <a:rPr lang="en-US" sz="4000" dirty="0" smtClean="0"/>
              <a:t>List 3 possible sources (websites, articles, etc.) that you might use. </a:t>
            </a:r>
            <a:endParaRPr lang="en-US" sz="4000" dirty="0"/>
          </a:p>
          <a:p>
            <a:r>
              <a:rPr lang="en-US" sz="4000" dirty="0" smtClean="0"/>
              <a:t>Email to </a:t>
            </a:r>
            <a:r>
              <a:rPr lang="en-US" sz="4000" dirty="0" smtClean="0">
                <a:hlinkClick r:id="rId2"/>
              </a:rPr>
              <a:t>mrs.matello@gmail.com</a:t>
            </a:r>
            <a:r>
              <a:rPr lang="en-US" sz="4000" dirty="0" smtClean="0"/>
              <a:t> when you are done OR by Thursday at 8:20AM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0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57" y="188662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Topic Selection Guidelines 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2925" y="1514225"/>
            <a:ext cx="11678653" cy="4998870"/>
          </a:xfrm>
        </p:spPr>
        <p:txBody>
          <a:bodyPr/>
          <a:lstStyle/>
          <a:p>
            <a:r>
              <a:rPr lang="en-US" dirty="0" smtClean="0"/>
              <a:t>Think about something you can make an argument about or prove a point </a:t>
            </a:r>
          </a:p>
          <a:p>
            <a:r>
              <a:rPr lang="en-US" dirty="0" smtClean="0"/>
              <a:t>Something you are interested in enough to focus on for the next 2 months…</a:t>
            </a:r>
          </a:p>
          <a:p>
            <a:r>
              <a:rPr lang="en-US" dirty="0" smtClean="0"/>
              <a:t>Something broad enough for a 4-5 page paper, but specific enough to really get to the meat of the topic</a:t>
            </a:r>
          </a:p>
          <a:p>
            <a:r>
              <a:rPr lang="en-US" dirty="0" smtClean="0"/>
              <a:t>Do not pick something that would be a headline only on ET or ESPN*</a:t>
            </a:r>
          </a:p>
          <a:p>
            <a:pPr lvl="1"/>
            <a:r>
              <a:rPr lang="en-US" dirty="0" smtClean="0"/>
              <a:t>No baby mama drama or latest jail scandal</a:t>
            </a:r>
          </a:p>
          <a:p>
            <a:pPr lvl="1"/>
            <a:r>
              <a:rPr lang="en-US" dirty="0" smtClean="0"/>
              <a:t>Sports topics are eligible, but you have to be very particular</a:t>
            </a:r>
          </a:p>
          <a:p>
            <a:pPr lvl="2"/>
            <a:r>
              <a:rPr lang="en-US" dirty="0" smtClean="0"/>
              <a:t>NFL Protests = good		- Trade of Kyrie Irving = bad</a:t>
            </a:r>
          </a:p>
          <a:p>
            <a:pPr lvl="2"/>
            <a:r>
              <a:rPr lang="en-US" dirty="0" smtClean="0"/>
              <a:t>Concussion Debate = good</a:t>
            </a:r>
          </a:p>
          <a:p>
            <a:r>
              <a:rPr lang="en-US" dirty="0" smtClean="0"/>
              <a:t>Ideas list included on assignment paper</a:t>
            </a:r>
          </a:p>
        </p:txBody>
      </p:sp>
    </p:spTree>
    <p:extLst>
      <p:ext uri="{BB962C8B-B14F-4D97-AF65-F5344CB8AC3E}">
        <p14:creationId xmlns:p14="http://schemas.microsoft.com/office/powerpoint/2010/main" val="22480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Current Issues Research Paper Topic Statement</vt:lpstr>
      <vt:lpstr>Topic Selection Guidelines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Issues Research Paper Topic Statement</dc:title>
  <dc:creator>Mary Sanderson</dc:creator>
  <cp:lastModifiedBy>Mary Sanderson</cp:lastModifiedBy>
  <cp:revision>3</cp:revision>
  <dcterms:created xsi:type="dcterms:W3CDTF">2017-10-09T23:58:59Z</dcterms:created>
  <dcterms:modified xsi:type="dcterms:W3CDTF">2018-04-12T19:15:23Z</dcterms:modified>
</cp:coreProperties>
</file>