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06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1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2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48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92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19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54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42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8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28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14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8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92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26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4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1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5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4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2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1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8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11AB-85E8-4031-A02B-2A15C3C4985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70371-DADA-4B13-BF9C-70FA84DA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2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492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Education Around the World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Gather information about the education systems in </a:t>
            </a:r>
            <a:r>
              <a:rPr lang="en-US" dirty="0" smtClean="0"/>
              <a:t>5 </a:t>
            </a:r>
            <a:r>
              <a:rPr lang="en-US" dirty="0" smtClean="0"/>
              <a:t>countries around the </a:t>
            </a:r>
            <a:r>
              <a:rPr lang="en-US" dirty="0" smtClean="0"/>
              <a:t>world</a:t>
            </a:r>
          </a:p>
          <a:p>
            <a:pPr lvl="1"/>
            <a:r>
              <a:rPr lang="en-US" dirty="0"/>
              <a:t>Do not do the U.S.</a:t>
            </a:r>
          </a:p>
          <a:p>
            <a:pPr lvl="1"/>
            <a:r>
              <a:rPr lang="en-US" dirty="0" smtClean="0"/>
              <a:t>4 of your countries </a:t>
            </a:r>
            <a:r>
              <a:rPr lang="en-US" dirty="0"/>
              <a:t>should be from different continents (South America, Europe, Africa, &amp; Asia)</a:t>
            </a:r>
          </a:p>
          <a:p>
            <a:r>
              <a:rPr lang="en-US" dirty="0" smtClean="0"/>
              <a:t>See Mrs. Matello for list!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38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Education Around the World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</a:t>
            </a:r>
            <a:r>
              <a:rPr lang="en-US" dirty="0" smtClean="0"/>
              <a:t>to include</a:t>
            </a:r>
          </a:p>
          <a:p>
            <a:pPr lvl="1"/>
            <a:r>
              <a:rPr lang="en-US" dirty="0" smtClean="0"/>
              <a:t>Worldwide Ranking</a:t>
            </a:r>
          </a:p>
          <a:p>
            <a:pPr lvl="1"/>
            <a:r>
              <a:rPr lang="en-US" dirty="0" smtClean="0"/>
              <a:t>Literacy Rate</a:t>
            </a:r>
            <a:endParaRPr lang="en-US" dirty="0" smtClean="0"/>
          </a:p>
          <a:p>
            <a:pPr lvl="1"/>
            <a:r>
              <a:rPr lang="en-US" dirty="0" smtClean="0"/>
              <a:t>Cultural </a:t>
            </a:r>
            <a:r>
              <a:rPr lang="en-US" dirty="0" smtClean="0"/>
              <a:t>view of </a:t>
            </a:r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Overview of education requirements </a:t>
            </a:r>
          </a:p>
          <a:p>
            <a:pPr lvl="2"/>
            <a:r>
              <a:rPr lang="en-US" dirty="0" smtClean="0"/>
              <a:t>How many years of school are required</a:t>
            </a:r>
          </a:p>
          <a:p>
            <a:pPr lvl="2"/>
            <a:r>
              <a:rPr lang="en-US" dirty="0" smtClean="0"/>
              <a:t>Does gender matter? How?</a:t>
            </a:r>
          </a:p>
          <a:p>
            <a:pPr lvl="2"/>
            <a:r>
              <a:rPr lang="en-US" dirty="0" smtClean="0"/>
              <a:t>Cost?</a:t>
            </a:r>
          </a:p>
          <a:p>
            <a:pPr lvl="1"/>
            <a:r>
              <a:rPr lang="en-US" dirty="0"/>
              <a:t>Range of ages for school children</a:t>
            </a:r>
          </a:p>
          <a:p>
            <a:pPr lvl="1"/>
            <a:r>
              <a:rPr lang="en-US" dirty="0" smtClean="0"/>
              <a:t>Length of school year? School day?</a:t>
            </a:r>
            <a:endParaRPr lang="en-US" dirty="0" smtClean="0"/>
          </a:p>
          <a:p>
            <a:pPr lvl="1"/>
            <a:r>
              <a:rPr lang="en-US" dirty="0" smtClean="0"/>
              <a:t>Opportunities for post secondary education?</a:t>
            </a:r>
          </a:p>
          <a:p>
            <a:pPr lvl="1"/>
            <a:r>
              <a:rPr lang="en-US" dirty="0" smtClean="0"/>
              <a:t>Picture of a typical school </a:t>
            </a:r>
            <a:r>
              <a:rPr lang="en-US" dirty="0" smtClean="0"/>
              <a:t>building/classroom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Project Requirements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Format: PPT or Prezi</a:t>
            </a:r>
          </a:p>
          <a:p>
            <a:pPr lvl="1"/>
            <a:r>
              <a:rPr lang="en-US" dirty="0"/>
              <a:t>Each country should be on it’s own slide (you can have more than 1 slide per country)</a:t>
            </a:r>
          </a:p>
          <a:p>
            <a:r>
              <a:rPr lang="en-US" dirty="0" smtClean="0"/>
              <a:t>Citations - At least 1 source per country</a:t>
            </a:r>
          </a:p>
          <a:p>
            <a:pPr lvl="1"/>
            <a:r>
              <a:rPr lang="en-US" dirty="0" smtClean="0"/>
              <a:t>Cite each </a:t>
            </a:r>
            <a:r>
              <a:rPr lang="en-US" b="1" u="sng" dirty="0" smtClean="0"/>
              <a:t>website</a:t>
            </a:r>
            <a:r>
              <a:rPr lang="en-US" dirty="0" smtClean="0"/>
              <a:t> you use using the following format: Organization. “Website/Page Title.” Date you accessed website. Link. </a:t>
            </a:r>
          </a:p>
          <a:p>
            <a:pPr lvl="1"/>
            <a:r>
              <a:rPr lang="en-US" dirty="0" smtClean="0"/>
              <a:t>Cite each </a:t>
            </a:r>
            <a:r>
              <a:rPr lang="en-US" b="1" u="sng" dirty="0" smtClean="0"/>
              <a:t>article (magazine or newspaper)</a:t>
            </a:r>
            <a:r>
              <a:rPr lang="en-US" dirty="0" smtClean="0"/>
              <a:t> using the following format): Author Last Name, First Name. “Article Title.” </a:t>
            </a:r>
            <a:r>
              <a:rPr lang="en-US" i="1" dirty="0" smtClean="0"/>
              <a:t>Name of magazine/newspaper</a:t>
            </a:r>
            <a:r>
              <a:rPr lang="en-US" dirty="0" smtClean="0"/>
              <a:t>, publication date. Accessed date. Link.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11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Grading Rubric for Project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61722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Content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overs required info for each country</a:t>
            </a:r>
          </a:p>
          <a:p>
            <a:r>
              <a:rPr lang="en-US" dirty="0" smtClean="0"/>
              <a:t>Participation during lab time</a:t>
            </a:r>
          </a:p>
          <a:p>
            <a:pPr lvl="1"/>
            <a:r>
              <a:rPr lang="en-US" dirty="0" smtClean="0"/>
              <a:t>Actively participating and focused</a:t>
            </a:r>
          </a:p>
          <a:p>
            <a:pPr lvl="1"/>
            <a:r>
              <a:rPr lang="en-US" dirty="0" smtClean="0"/>
              <a:t>Working with group (if applicable)</a:t>
            </a:r>
            <a:endParaRPr lang="en-US" dirty="0"/>
          </a:p>
          <a:p>
            <a:r>
              <a:rPr lang="en-US" dirty="0" smtClean="0"/>
              <a:t>Format/Citations</a:t>
            </a:r>
          </a:p>
          <a:p>
            <a:pPr lvl="1"/>
            <a:r>
              <a:rPr lang="en-US" dirty="0" smtClean="0"/>
              <a:t>Follows proper format and citations guidelines</a:t>
            </a:r>
          </a:p>
          <a:p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Prepared for presentation</a:t>
            </a:r>
          </a:p>
          <a:p>
            <a:pPr lvl="1"/>
            <a:r>
              <a:rPr lang="en-US" dirty="0" smtClean="0"/>
              <a:t>Know material well enough (not reading info straight from slides)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62200" y="876300"/>
            <a:ext cx="25146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59296" y="762000"/>
            <a:ext cx="23622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50 Points</a:t>
            </a:r>
          </a:p>
          <a:p>
            <a:pPr lvl="1"/>
            <a:endParaRPr lang="en-US" sz="2600" dirty="0" smtClean="0"/>
          </a:p>
          <a:p>
            <a:pPr marL="0" indent="0">
              <a:buNone/>
            </a:pPr>
            <a:r>
              <a:rPr lang="en-US" dirty="0" smtClean="0"/>
              <a:t>10 Points</a:t>
            </a:r>
          </a:p>
          <a:p>
            <a:endParaRPr lang="en-US" sz="2600" dirty="0"/>
          </a:p>
          <a:p>
            <a:endParaRPr lang="en-US" sz="2600" dirty="0" smtClean="0"/>
          </a:p>
          <a:p>
            <a:pPr marL="0" indent="0">
              <a:buNone/>
            </a:pPr>
            <a:r>
              <a:rPr lang="en-US" dirty="0" smtClean="0"/>
              <a:t>10 Points</a:t>
            </a:r>
          </a:p>
          <a:p>
            <a:pPr marL="0" indent="0">
              <a:buNone/>
            </a:pPr>
            <a:r>
              <a:rPr lang="en-US" sz="2600" dirty="0"/>
              <a:t>  </a:t>
            </a:r>
            <a:r>
              <a:rPr lang="en-US" sz="2600" dirty="0" smtClean="0"/>
              <a:t>         	</a:t>
            </a:r>
            <a:r>
              <a:rPr lang="en-US" sz="4000" dirty="0" smtClean="0"/>
              <a:t> </a:t>
            </a:r>
            <a:r>
              <a:rPr lang="en-US" sz="2600" dirty="0" smtClean="0"/>
              <a:t>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5 Points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Total: 75 pts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57400" y="1066800"/>
            <a:ext cx="4343400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514600" y="5029200"/>
            <a:ext cx="3886200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95672" y="2057400"/>
            <a:ext cx="1405128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62300" y="3581400"/>
            <a:ext cx="3238500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7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258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iRespondGraphMaster</vt:lpstr>
      <vt:lpstr>Education Around the World</vt:lpstr>
      <vt:lpstr>Education Around the World</vt:lpstr>
      <vt:lpstr>Project Requirements</vt:lpstr>
      <vt:lpstr>Grading Rubric for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Around the World</dc:title>
  <dc:creator>Katy Sanderson</dc:creator>
  <cp:lastModifiedBy>Katy Matello</cp:lastModifiedBy>
  <cp:revision>12</cp:revision>
  <dcterms:created xsi:type="dcterms:W3CDTF">2013-09-06T12:50:09Z</dcterms:created>
  <dcterms:modified xsi:type="dcterms:W3CDTF">2016-08-29T16:47:06Z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