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7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1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19EE-EC57-4417-95B8-7AA5DDBC113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3DFC-DA5C-4366-9BE1-9939C61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Egypt SPICE Chart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121304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Economics</a:t>
            </a:r>
            <a:endParaRPr lang="en-US" altLang="en-US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289377"/>
            <a:ext cx="6838109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dirty="0"/>
              <a:t>traded agricultural surplus: wheat barley (from Nile which provided silt)</a:t>
            </a:r>
          </a:p>
          <a:p>
            <a:pPr eaLnBrk="1" hangingPunct="1"/>
            <a:r>
              <a:rPr lang="en-US" altLang="en-US" sz="3500" dirty="0"/>
              <a:t>mining of large mineral </a:t>
            </a:r>
            <a:r>
              <a:rPr lang="en-US" altLang="en-US" sz="3500" dirty="0" smtClean="0"/>
              <a:t>deposits</a:t>
            </a:r>
          </a:p>
          <a:p>
            <a:pPr eaLnBrk="1" hangingPunct="1"/>
            <a:r>
              <a:rPr lang="en-US" altLang="en-US" sz="3500" smtClean="0"/>
              <a:t>Slave labor</a:t>
            </a:r>
            <a:endParaRPr lang="en-US" altLang="en-US" sz="3500" dirty="0"/>
          </a:p>
        </p:txBody>
      </p:sp>
      <p:pic>
        <p:nvPicPr>
          <p:cNvPr id="19460" name="Picture 6" descr="wheat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"/>
          <a:stretch>
            <a:fillRect/>
          </a:stretch>
        </p:blipFill>
        <p:spPr bwMode="auto">
          <a:xfrm>
            <a:off x="8310562" y="425777"/>
            <a:ext cx="3571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171700" y="2680027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74" y="3586163"/>
            <a:ext cx="396240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1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028"/>
            <a:ext cx="10515600" cy="1325563"/>
          </a:xfrm>
        </p:spPr>
        <p:txBody>
          <a:bodyPr>
            <a:normAutofit/>
          </a:bodyPr>
          <a:lstStyle/>
          <a:p>
            <a:r>
              <a:rPr lang="en-US" sz="6500" b="1" u="sng" dirty="0" smtClean="0"/>
              <a:t>Society</a:t>
            </a:r>
            <a:endParaRPr lang="en-US" sz="6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432591"/>
            <a:ext cx="5807242" cy="4639343"/>
          </a:xfrm>
        </p:spPr>
        <p:txBody>
          <a:bodyPr/>
          <a:lstStyle/>
          <a:p>
            <a:r>
              <a:rPr lang="en-US" sz="5000" dirty="0" smtClean="0"/>
              <a:t>Social Hierarchy </a:t>
            </a: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2308424"/>
            <a:ext cx="7720013" cy="45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907"/>
            <a:ext cx="10515600" cy="1325563"/>
          </a:xfrm>
        </p:spPr>
        <p:txBody>
          <a:bodyPr>
            <a:normAutofit/>
          </a:bodyPr>
          <a:lstStyle/>
          <a:p>
            <a:r>
              <a:rPr lang="en-US" sz="6500" b="1" u="sng" dirty="0" smtClean="0"/>
              <a:t>Political</a:t>
            </a:r>
            <a:endParaRPr lang="en-US" sz="6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80" y="1549470"/>
            <a:ext cx="6256420" cy="5308529"/>
          </a:xfrm>
        </p:spPr>
        <p:txBody>
          <a:bodyPr>
            <a:normAutofit/>
          </a:bodyPr>
          <a:lstStyle/>
          <a:p>
            <a:r>
              <a:rPr lang="en-US" sz="4500" dirty="0" smtClean="0"/>
              <a:t>Theocracy</a:t>
            </a:r>
          </a:p>
          <a:p>
            <a:pPr lvl="1"/>
            <a:r>
              <a:rPr lang="en-US" sz="4100" dirty="0"/>
              <a:t>P</a:t>
            </a:r>
            <a:r>
              <a:rPr lang="en-US" sz="3700" dirty="0" smtClean="0"/>
              <a:t>haraoh = god-king</a:t>
            </a:r>
            <a:endParaRPr lang="en-US" dirty="0"/>
          </a:p>
          <a:p>
            <a:pPr lvl="2"/>
            <a:r>
              <a:rPr lang="en-US" altLang="en-US" sz="3600" dirty="0" smtClean="0"/>
              <a:t>believed to rule even after death</a:t>
            </a:r>
            <a:endParaRPr lang="en-US" sz="3300" dirty="0" smtClean="0"/>
          </a:p>
          <a:p>
            <a:r>
              <a:rPr lang="en-US" sz="4100" dirty="0"/>
              <a:t> </a:t>
            </a:r>
            <a:r>
              <a:rPr lang="en-US" sz="4100" dirty="0" smtClean="0"/>
              <a:t>Dynasties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32" y="548613"/>
            <a:ext cx="4780068" cy="57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06" y="75942"/>
            <a:ext cx="10515600" cy="1325563"/>
          </a:xfrm>
        </p:spPr>
        <p:txBody>
          <a:bodyPr/>
          <a:lstStyle/>
          <a:p>
            <a:r>
              <a:rPr lang="en-US" sz="6500" b="1" u="sng" dirty="0" smtClean="0"/>
              <a:t>Interactions</a:t>
            </a:r>
            <a:endParaRPr lang="en-US" sz="6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8" y="1361605"/>
            <a:ext cx="8229600" cy="529900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Nile River</a:t>
            </a:r>
          </a:p>
          <a:p>
            <a:r>
              <a:rPr lang="en-US" sz="4000" dirty="0" smtClean="0"/>
              <a:t>Predictable yearly flooding</a:t>
            </a:r>
          </a:p>
          <a:p>
            <a:pPr lvl="1"/>
            <a:r>
              <a:rPr lang="en-US" sz="3600" dirty="0" smtClean="0"/>
              <a:t>Irrigation</a:t>
            </a:r>
          </a:p>
          <a:p>
            <a:pPr lvl="1"/>
            <a:r>
              <a:rPr lang="en-US" sz="3600" dirty="0" smtClean="0"/>
              <a:t>Calendar</a:t>
            </a:r>
          </a:p>
          <a:p>
            <a:r>
              <a:rPr lang="en-US" sz="4000" dirty="0" smtClean="0"/>
              <a:t>Surrounded by desert</a:t>
            </a:r>
          </a:p>
          <a:p>
            <a:pPr lvl="1"/>
            <a:r>
              <a:rPr lang="en-US" sz="3200" dirty="0" smtClean="0"/>
              <a:t>Provides a natural barrier</a:t>
            </a:r>
          </a:p>
          <a:p>
            <a:r>
              <a:rPr lang="en-US" altLang="en-US" sz="4000" dirty="0" smtClean="0"/>
              <a:t>Papyrus: a paper-like writing material created from the papyrus plant that grows on the banks of the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Nile River</a:t>
            </a:r>
            <a:endParaRPr lang="en-US" sz="4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48" y="365124"/>
            <a:ext cx="3307976" cy="62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500" b="1" u="sng" dirty="0" smtClean="0"/>
              <a:t>Culture</a:t>
            </a:r>
            <a:endParaRPr lang="en-US" sz="6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48" y="1190198"/>
            <a:ext cx="7236640" cy="5667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Hieroglyphics – writing system</a:t>
            </a:r>
          </a:p>
          <a:p>
            <a:r>
              <a:rPr lang="en-US" sz="4000" dirty="0" smtClean="0"/>
              <a:t>Religion</a:t>
            </a:r>
          </a:p>
          <a:p>
            <a:pPr lvl="1"/>
            <a:r>
              <a:rPr lang="en-US" sz="4000" dirty="0" smtClean="0"/>
              <a:t>Polytheistic</a:t>
            </a:r>
          </a:p>
          <a:p>
            <a:pPr lvl="1"/>
            <a:r>
              <a:rPr lang="en-US" sz="4000" dirty="0" smtClean="0"/>
              <a:t>Animistic</a:t>
            </a:r>
          </a:p>
          <a:p>
            <a:r>
              <a:rPr lang="en-US" sz="4000" dirty="0" smtClean="0"/>
              <a:t>Pyramids</a:t>
            </a:r>
          </a:p>
          <a:p>
            <a:r>
              <a:rPr lang="en-US" sz="4000" dirty="0" smtClean="0"/>
              <a:t>Mummification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871" y="193057"/>
            <a:ext cx="4033181" cy="63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81200" y="457201"/>
            <a:ext cx="8382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4800" b="1">
              <a:solidFill>
                <a:srgbClr val="FCC186"/>
              </a:solidFill>
              <a:latin typeface="Architect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r="28432"/>
          <a:stretch>
            <a:fillRect/>
          </a:stretch>
        </p:blipFill>
        <p:spPr bwMode="auto">
          <a:xfrm>
            <a:off x="4038600" y="1295400"/>
            <a:ext cx="2667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b="18745"/>
          <a:stretch>
            <a:fillRect/>
          </a:stretch>
        </p:blipFill>
        <p:spPr bwMode="auto">
          <a:xfrm>
            <a:off x="6248400" y="4191000"/>
            <a:ext cx="396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1" t="5927" r="39999" b="-2222"/>
          <a:stretch>
            <a:fillRect/>
          </a:stretch>
        </p:blipFill>
        <p:spPr bwMode="auto">
          <a:xfrm>
            <a:off x="1981200" y="1219200"/>
            <a:ext cx="137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38401" y="152401"/>
            <a:ext cx="75269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latin typeface="Arial Black" panose="020B0A04020102020204" pitchFamily="34" charset="0"/>
              </a:rPr>
              <a:t>Preparation for Afterlife</a:t>
            </a:r>
          </a:p>
        </p:txBody>
      </p:sp>
    </p:spTree>
    <p:extLst>
      <p:ext uri="{BB962C8B-B14F-4D97-AF65-F5344CB8AC3E}">
        <p14:creationId xmlns:p14="http://schemas.microsoft.com/office/powerpoint/2010/main" val="23936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5400" b="1" dirty="0">
                <a:latin typeface="Architect"/>
              </a:rPr>
              <a:t>Egyptian Mummies</a:t>
            </a:r>
            <a:endParaRPr lang="en-US" altLang="en-US" sz="3600" b="1" dirty="0">
              <a:latin typeface="Architect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5043488"/>
            <a:ext cx="23622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err="1">
                <a:latin typeface="Architect"/>
              </a:rPr>
              <a:t>Seti</a:t>
            </a:r>
            <a:r>
              <a:rPr lang="en-US" altLang="en-US" sz="2800" b="1" dirty="0">
                <a:latin typeface="Architect"/>
              </a:rPr>
              <a:t> I</a:t>
            </a:r>
            <a:br>
              <a:rPr lang="en-US" altLang="en-US" sz="2800" b="1" dirty="0">
                <a:latin typeface="Architect"/>
              </a:rPr>
            </a:br>
            <a:r>
              <a:rPr lang="en-US" altLang="en-US" sz="2000" b="1" dirty="0">
                <a:latin typeface="Architect"/>
              </a:rPr>
              <a:t>1291-1278 B. C. E</a:t>
            </a:r>
            <a:r>
              <a:rPr lang="en-US" altLang="en-US" sz="2000" b="1" dirty="0">
                <a:solidFill>
                  <a:srgbClr val="EFFA88"/>
                </a:solidFill>
                <a:latin typeface="Architect"/>
              </a:rPr>
              <a:t>.</a:t>
            </a:r>
          </a:p>
        </p:txBody>
      </p:sp>
      <p:pic>
        <p:nvPicPr>
          <p:cNvPr id="15364" name="Picture 4" descr="mummy-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04926"/>
            <a:ext cx="3200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mummy-QUeen Tye - wife of Amenhotep 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1" y="2309019"/>
            <a:ext cx="28956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mummy-Ramses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1680882"/>
            <a:ext cx="19113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Set I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752600"/>
            <a:ext cx="22431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876800" y="5196007"/>
            <a:ext cx="2971800" cy="16619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Architect"/>
              </a:rPr>
              <a:t>Queen </a:t>
            </a:r>
            <a:r>
              <a:rPr lang="en-US" altLang="en-US" sz="2800" b="1" dirty="0" err="1">
                <a:latin typeface="Architect"/>
              </a:rPr>
              <a:t>Tiye</a:t>
            </a:r>
            <a:r>
              <a:rPr lang="en-US" altLang="en-US" sz="2800" b="1" dirty="0">
                <a:latin typeface="Architect"/>
              </a:rPr>
              <a:t>, wife of Amenhotep II</a:t>
            </a:r>
            <a:br>
              <a:rPr lang="en-US" altLang="en-US" sz="2800" b="1" dirty="0">
                <a:latin typeface="Architect"/>
              </a:rPr>
            </a:br>
            <a:r>
              <a:rPr lang="en-US" altLang="en-US" sz="1800" b="1" dirty="0">
                <a:latin typeface="Architect"/>
              </a:rPr>
              <a:t>1210-1200 B. C. E.</a:t>
            </a:r>
            <a:endParaRPr lang="en-US" altLang="en-US" sz="1600" b="1" dirty="0">
              <a:latin typeface="Architect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153400" y="5029201"/>
            <a:ext cx="2362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Architect"/>
              </a:rPr>
              <a:t>Ramses II</a:t>
            </a:r>
            <a:br>
              <a:rPr lang="en-US" altLang="en-US" sz="2800" b="1" dirty="0">
                <a:latin typeface="Architect"/>
              </a:rPr>
            </a:br>
            <a:r>
              <a:rPr lang="en-US" altLang="en-US" sz="2000" b="1" dirty="0">
                <a:latin typeface="Architect"/>
              </a:rPr>
              <a:t>1279-1212 B. C. E.</a:t>
            </a:r>
          </a:p>
        </p:txBody>
      </p:sp>
    </p:spTree>
    <p:extLst>
      <p:ext uri="{BB962C8B-B14F-4D97-AF65-F5344CB8AC3E}">
        <p14:creationId xmlns:p14="http://schemas.microsoft.com/office/powerpoint/2010/main" val="1513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49" y="266700"/>
            <a:ext cx="10315575" cy="63055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500" dirty="0" smtClean="0"/>
              <a:t>Pyramids</a:t>
            </a:r>
          </a:p>
          <a:p>
            <a:pPr lvl="1" eaLnBrk="1" hangingPunct="1"/>
            <a:r>
              <a:rPr lang="en-US" altLang="en-US" sz="3500" dirty="0" smtClean="0"/>
              <a:t>Egyptians believed kings had eternal spirits</a:t>
            </a:r>
          </a:p>
          <a:p>
            <a:pPr lvl="1" eaLnBrk="1" hangingPunct="1"/>
            <a:r>
              <a:rPr lang="en-US" altLang="en-US" sz="3500" b="1" u="sng" dirty="0" smtClean="0"/>
              <a:t>Built pyramids as tombs for pharaohs</a:t>
            </a:r>
            <a:r>
              <a:rPr lang="en-US" altLang="en-US" sz="3500" dirty="0" smtClean="0"/>
              <a:t> (resting places from which their rulers could reign forever after death)</a:t>
            </a:r>
          </a:p>
        </p:txBody>
      </p:sp>
      <p:pic>
        <p:nvPicPr>
          <p:cNvPr id="66565" name="Picture 5" descr="mcd_awh2005_0618376798_P39_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2933700"/>
            <a:ext cx="5534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443663" y="5286374"/>
            <a:ext cx="2690812" cy="866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1" y="3190875"/>
            <a:ext cx="470793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41148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dirty="0">
                <a:latin typeface="Architect"/>
              </a:rPr>
              <a:t>Stepped Pyramid at Saqqara</a:t>
            </a:r>
          </a:p>
        </p:txBody>
      </p:sp>
      <p:pic>
        <p:nvPicPr>
          <p:cNvPr id="11267" name="Picture 3" descr="stepped pyramid at Saqq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09602"/>
            <a:ext cx="3886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0714"/>
            <a:ext cx="39624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6172200" y="242888"/>
            <a:ext cx="419100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dirty="0">
                <a:latin typeface="Architect"/>
              </a:rPr>
              <a:t>“Bent” Pyramid of King </a:t>
            </a:r>
            <a:r>
              <a:rPr lang="en-US" altLang="en-US" sz="2000" b="1" dirty="0" err="1">
                <a:latin typeface="Architect"/>
              </a:rPr>
              <a:t>Sneferu</a:t>
            </a:r>
            <a:endParaRPr lang="en-US" altLang="en-US" sz="2000" b="1" dirty="0">
              <a:latin typeface="Architect"/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3608386"/>
            <a:ext cx="51022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9" y="4114800"/>
            <a:ext cx="336232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4251325" y="3603625"/>
            <a:ext cx="838200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dirty="0">
                <a:latin typeface="Architect"/>
              </a:rPr>
              <a:t>Giza Pyramid Complex</a:t>
            </a:r>
          </a:p>
        </p:txBody>
      </p:sp>
    </p:spTree>
    <p:extLst>
      <p:ext uri="{BB962C8B-B14F-4D97-AF65-F5344CB8AC3E}">
        <p14:creationId xmlns:p14="http://schemas.microsoft.com/office/powerpoint/2010/main" val="36764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144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Architect</vt:lpstr>
      <vt:lpstr>Arial</vt:lpstr>
      <vt:lpstr>Arial Black</vt:lpstr>
      <vt:lpstr>Calibri</vt:lpstr>
      <vt:lpstr>Calibri Light</vt:lpstr>
      <vt:lpstr>Office Theme</vt:lpstr>
      <vt:lpstr>Egypt SPICE Chart</vt:lpstr>
      <vt:lpstr>Society</vt:lpstr>
      <vt:lpstr>Political</vt:lpstr>
      <vt:lpstr>Interactions</vt:lpstr>
      <vt:lpstr>Culture</vt:lpstr>
      <vt:lpstr>PowerPoint Presentation</vt:lpstr>
      <vt:lpstr>PowerPoint Presentation</vt:lpstr>
      <vt:lpstr>PowerPoint Presentation</vt:lpstr>
      <vt:lpstr>PowerPoint Presentation</vt:lpstr>
      <vt:lpstr>Economics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Mesopotamia SPICE Chart</dc:title>
  <dc:creator>Katy Matello</dc:creator>
  <cp:lastModifiedBy>Katy Matello</cp:lastModifiedBy>
  <cp:revision>7</cp:revision>
  <dcterms:created xsi:type="dcterms:W3CDTF">2016-08-11T22:34:38Z</dcterms:created>
  <dcterms:modified xsi:type="dcterms:W3CDTF">2016-08-11T23:35:24Z</dcterms:modified>
</cp:coreProperties>
</file>