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9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8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3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3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3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192E-6336-494B-A271-9AD94964C9F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55E5-D722-48DC-A0EB-51FC2BC0B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7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9632" y="-157656"/>
            <a:ext cx="11929241" cy="1116833"/>
          </a:xfrm>
        </p:spPr>
        <p:txBody>
          <a:bodyPr/>
          <a:lstStyle/>
          <a:p>
            <a:pPr algn="ctr"/>
            <a:r>
              <a:rPr lang="en-US" b="1" u="sng" dirty="0" smtClean="0"/>
              <a:t>Human Rights Violations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13388" y="2778892"/>
            <a:ext cx="5181600" cy="4351338"/>
          </a:xfrm>
        </p:spPr>
        <p:txBody>
          <a:bodyPr/>
          <a:lstStyle/>
          <a:p>
            <a:r>
              <a:rPr lang="en-US" dirty="0" smtClean="0"/>
              <a:t>Human Trafficking</a:t>
            </a:r>
          </a:p>
          <a:p>
            <a:r>
              <a:rPr lang="en-US" dirty="0" smtClean="0"/>
              <a:t>Slavery</a:t>
            </a:r>
          </a:p>
          <a:p>
            <a:r>
              <a:rPr lang="en-US" dirty="0" smtClean="0"/>
              <a:t>Child Soldiers</a:t>
            </a:r>
          </a:p>
          <a:p>
            <a:r>
              <a:rPr lang="en-US" dirty="0" smtClean="0"/>
              <a:t>Genocide/ethnic cleansing</a:t>
            </a:r>
          </a:p>
          <a:p>
            <a:r>
              <a:rPr lang="en-US" dirty="0" smtClean="0"/>
              <a:t>Child Marriage</a:t>
            </a:r>
          </a:p>
          <a:p>
            <a:r>
              <a:rPr lang="en-US" dirty="0" smtClean="0"/>
              <a:t>Forced Marriage</a:t>
            </a:r>
          </a:p>
          <a:p>
            <a:r>
              <a:rPr lang="en-US" dirty="0" smtClean="0"/>
              <a:t>Honor Killings</a:t>
            </a:r>
          </a:p>
          <a:p>
            <a:r>
              <a:rPr lang="en-US" dirty="0" smtClean="0"/>
              <a:t>Torture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94988" y="2778892"/>
            <a:ext cx="5181600" cy="4351338"/>
          </a:xfrm>
        </p:spPr>
        <p:txBody>
          <a:bodyPr/>
          <a:lstStyle/>
          <a:p>
            <a:r>
              <a:rPr lang="en-US" dirty="0" smtClean="0"/>
              <a:t>Use of chemical weapons</a:t>
            </a:r>
          </a:p>
          <a:p>
            <a:r>
              <a:rPr lang="en-US" dirty="0" smtClean="0"/>
              <a:t>Laws against sexual orientation</a:t>
            </a:r>
          </a:p>
          <a:p>
            <a:r>
              <a:rPr lang="en-US" dirty="0" smtClean="0"/>
              <a:t>Forced sterilization</a:t>
            </a:r>
          </a:p>
          <a:p>
            <a:r>
              <a:rPr lang="en-US" dirty="0" smtClean="0"/>
              <a:t>Unfair trials</a:t>
            </a:r>
          </a:p>
          <a:p>
            <a:r>
              <a:rPr lang="en-US" dirty="0" smtClean="0"/>
              <a:t>Refugee Crisis</a:t>
            </a:r>
          </a:p>
          <a:p>
            <a:r>
              <a:rPr lang="en-US" dirty="0" smtClean="0"/>
              <a:t>Treatment of Indigenous People</a:t>
            </a:r>
          </a:p>
          <a:p>
            <a:r>
              <a:rPr lang="en-US" dirty="0" smtClean="0"/>
              <a:t>Death Penalty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65536" y="872359"/>
            <a:ext cx="11017469" cy="165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/>
              <a:t>Research each issue listed below. </a:t>
            </a:r>
          </a:p>
          <a:p>
            <a:r>
              <a:rPr lang="en-US" sz="3500" b="1" dirty="0" smtClean="0"/>
              <a:t>Explain </a:t>
            </a:r>
            <a:r>
              <a:rPr lang="en-US" sz="3500" b="1" dirty="0"/>
              <a:t>the issue by defining it and describing where the issue is most </a:t>
            </a:r>
            <a:r>
              <a:rPr lang="en-US" sz="3500" b="1" dirty="0" smtClean="0"/>
              <a:t>prevalent (country and/or region).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5438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Human Rights Violations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Sanderson</dc:creator>
  <cp:lastModifiedBy>Mary Sanderson</cp:lastModifiedBy>
  <cp:revision>3</cp:revision>
  <dcterms:created xsi:type="dcterms:W3CDTF">2017-11-03T12:47:55Z</dcterms:created>
  <dcterms:modified xsi:type="dcterms:W3CDTF">2017-11-03T13:03:43Z</dcterms:modified>
</cp:coreProperties>
</file>