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0848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11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7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44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52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89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62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Roman Empire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 i="1"/>
              <a:t>Pax Romana, </a:t>
            </a:r>
            <a:r>
              <a:rPr lang="en"/>
              <a:t>From Augustus to Aurelius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Were We?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Julius Caesar was killed, but many still supported his ideas.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Two of them, </a:t>
            </a:r>
            <a:r>
              <a:rPr lang="en" sz="1600" b="1" u="sng" dirty="0">
                <a:solidFill>
                  <a:srgbClr val="FFFFFF"/>
                </a:solidFill>
              </a:rPr>
              <a:t>Octavian and Marc Antony, go to war with Caesar’s assassins.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Octavian and Antony end up in a civil war of their own afterwards.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27 BC: </a:t>
            </a:r>
            <a:r>
              <a:rPr lang="en" sz="1600" b="1" u="sng" dirty="0">
                <a:solidFill>
                  <a:srgbClr val="FFFFFF"/>
                </a:solidFill>
              </a:rPr>
              <a:t>Octavian changes his name to Augustus Caesar, declaring himself Rome’s first Emperor.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950" y="860425"/>
            <a:ext cx="2667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Roman Empire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Autocracy: Government run by just one person.</a:t>
            </a:r>
            <a:r>
              <a:rPr lang="en" sz="1600" dirty="0">
                <a:solidFill>
                  <a:srgbClr val="FFFFFF"/>
                </a:solidFill>
              </a:rPr>
              <a:t> The Emperor has absolute power!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Controls the military, but also means the military chooses successor.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The Senate still exists, but no longer has real power.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Early years of Roman Empire</a:t>
            </a:r>
            <a:r>
              <a:rPr lang="en" sz="1600" dirty="0">
                <a:solidFill>
                  <a:srgbClr val="FFFFFF"/>
                </a:solidFill>
              </a:rPr>
              <a:t> (27 BC-180 AD) </a:t>
            </a:r>
            <a:r>
              <a:rPr lang="en" sz="1600" b="1" u="sng" dirty="0">
                <a:solidFill>
                  <a:srgbClr val="FFFFFF"/>
                </a:solidFill>
              </a:rPr>
              <a:t>called</a:t>
            </a:r>
            <a:r>
              <a:rPr lang="en" sz="1600" u="sng" dirty="0">
                <a:solidFill>
                  <a:srgbClr val="FFFFFF"/>
                </a:solidFill>
              </a:rPr>
              <a:t> </a:t>
            </a:r>
            <a:r>
              <a:rPr lang="en" sz="1600" b="1" u="sng" dirty="0">
                <a:solidFill>
                  <a:srgbClr val="FFFFFF"/>
                </a:solidFill>
              </a:rPr>
              <a:t>Pax Romana </a:t>
            </a:r>
            <a:r>
              <a:rPr lang="en" sz="1600" dirty="0">
                <a:solidFill>
                  <a:srgbClr val="FFFFFF"/>
                </a:solidFill>
              </a:rPr>
              <a:t>(“Roman Peace”)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606" y="1152475"/>
            <a:ext cx="4966444" cy="33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Expansion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b="1" u="sng">
                <a:solidFill>
                  <a:srgbClr val="FFFFFF"/>
                </a:solidFill>
              </a:rPr>
              <a:t>Britain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b="1" u="sng">
                <a:solidFill>
                  <a:srgbClr val="FFFFFF"/>
                </a:solidFill>
              </a:rPr>
              <a:t>Germany (just a little bit)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b="1" u="sng">
                <a:solidFill>
                  <a:srgbClr val="FFFFFF"/>
                </a:solidFill>
              </a:rPr>
              <a:t>Rome peaks under Emperor Trajan </a:t>
            </a:r>
            <a:r>
              <a:rPr lang="en">
                <a:solidFill>
                  <a:srgbClr val="FFFFFF"/>
                </a:solidFill>
              </a:rPr>
              <a:t>(98-117): takes Dacia, Armenia, Mesopotamia, and Nabataea.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b="1" u="sng">
                <a:solidFill>
                  <a:srgbClr val="FFFFFF"/>
                </a:solidFill>
              </a:rPr>
              <a:t>Provinces mostly left alone. Only two big rules: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b="1" u="sng">
                <a:solidFill>
                  <a:srgbClr val="FFFFFF"/>
                </a:solidFill>
              </a:rPr>
              <a:t>1. Pay your taxes.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 b="1" u="sng">
                <a:solidFill>
                  <a:srgbClr val="FFFFFF"/>
                </a:solidFill>
              </a:rPr>
              <a:t>2. Worship the Roman gods!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149" y="1293900"/>
            <a:ext cx="4946800" cy="30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Religion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Past Emperors were made gods after they died.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Current Emperor was also Pontifex Maximus (“High Priest”)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Foreign gods were incorporated into Rome’s own. (Jupiter = Zeus = Thor = Ra)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Mystery cults.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600" b="1" u="sng" dirty="0">
                <a:solidFill>
                  <a:srgbClr val="FFFFFF"/>
                </a:solidFill>
              </a:rPr>
              <a:t>Conflicts with Jews/Christians.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112" y="1454299"/>
            <a:ext cx="4548474" cy="25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Engineering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Roman </a:t>
            </a:r>
            <a:r>
              <a:rPr lang="en" sz="1800" b="1" u="sng">
                <a:solidFill>
                  <a:srgbClr val="FFFFFF"/>
                </a:solidFill>
              </a:rPr>
              <a:t>roads</a:t>
            </a:r>
            <a:r>
              <a:rPr lang="en" sz="1800">
                <a:solidFill>
                  <a:srgbClr val="FFFFFF"/>
                </a:solidFill>
              </a:rPr>
              <a:t> allowed for easy travel throughout the Empire.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Roman </a:t>
            </a:r>
            <a:r>
              <a:rPr lang="en" sz="1800" b="1" u="sng">
                <a:solidFill>
                  <a:srgbClr val="FFFFFF"/>
                </a:solidFill>
              </a:rPr>
              <a:t>aqueducts</a:t>
            </a:r>
            <a:r>
              <a:rPr lang="en" sz="1800">
                <a:solidFill>
                  <a:srgbClr val="FFFFFF"/>
                </a:solidFill>
              </a:rPr>
              <a:t> made sure every town had access to water.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Impressive </a:t>
            </a:r>
            <a:r>
              <a:rPr lang="en" sz="1800" b="1" u="sng">
                <a:solidFill>
                  <a:srgbClr val="FFFFFF"/>
                </a:solidFill>
              </a:rPr>
              <a:t>public works</a:t>
            </a:r>
            <a:r>
              <a:rPr lang="en" sz="1800">
                <a:solidFill>
                  <a:srgbClr val="FFFFFF"/>
                </a:solidFill>
              </a:rPr>
              <a:t> projects, including temples, theaters, and stadiums.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Many Roman structures still exist today!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205950"/>
            <a:ext cx="4717199" cy="291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270</Words>
  <Application>Microsoft Office PowerPoint</Application>
  <PresentationFormat>On-screen Show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simple-dark-2</vt:lpstr>
      <vt:lpstr>The Roman Empire</vt:lpstr>
      <vt:lpstr>Where Were We?</vt:lpstr>
      <vt:lpstr>The Roman Empire</vt:lpstr>
      <vt:lpstr>Expansion</vt:lpstr>
      <vt:lpstr>Religion</vt:lpstr>
      <vt:lpstr>Engineering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Empire</dc:title>
  <dc:creator>Mary Sanderson</dc:creator>
  <cp:lastModifiedBy>Katy Matello</cp:lastModifiedBy>
  <cp:revision>3</cp:revision>
  <dcterms:modified xsi:type="dcterms:W3CDTF">2016-08-29T23:06:48Z</dcterms:modified>
</cp:coreProperties>
</file>