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72981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PictoWords</a:t>
            </a:r>
            <a:r>
              <a:rPr lang="en-US"/>
              <a:t> Assignment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52400" y="133350"/>
            <a:ext cx="883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You will create a visual for the 10 </a:t>
            </a:r>
            <a:r>
              <a:rPr lang="en-US" sz="32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terms from the Unit 8 Vocab List </a:t>
            </a:r>
            <a:r>
              <a:rPr lang="en" sz="32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assigned by Matello. (Students should contact me to be assigned their words.)</a:t>
            </a: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endParaRPr lang="en" sz="3200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You will show your understanding of the word by creati</a:t>
            </a:r>
            <a:r>
              <a:rPr lang="en-US" sz="32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ng a visual that </a:t>
            </a:r>
            <a:r>
              <a:rPr lang="en" sz="32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uses the actual word as part of the</a:t>
            </a:r>
            <a:r>
              <a:rPr lang="en-US" sz="32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image</a:t>
            </a:r>
            <a:r>
              <a:rPr lang="en" sz="32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.  See the examples that follow...</a:t>
            </a:r>
            <a:endParaRPr sz="3200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PictoWord Example</a:t>
            </a: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398725"/>
            <a:ext cx="8679900" cy="2356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PictoWord Example</a:t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322525"/>
            <a:ext cx="8520600" cy="3237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PictoWord Example</a:t>
            </a: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1093925"/>
            <a:ext cx="718079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PictoWord Example</a:t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1170125"/>
            <a:ext cx="501678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PictoWord Example</a:t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8325"/>
            <a:ext cx="8739849" cy="182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72</Words>
  <Application>Microsoft Office PowerPoint</Application>
  <PresentationFormat>On-screen Show (16:9)</PresentationFormat>
  <Paragraphs>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Simple Dark</vt:lpstr>
      <vt:lpstr>PictoWords Assignment</vt:lpstr>
      <vt:lpstr>PowerPoint Presentation</vt:lpstr>
      <vt:lpstr>PictoWord Example</vt:lpstr>
      <vt:lpstr>PictoWord Example</vt:lpstr>
      <vt:lpstr>PictoWord Example</vt:lpstr>
      <vt:lpstr>PictoWord Example</vt:lpstr>
      <vt:lpstr>PictoWord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PictoWords</dc:title>
  <dc:creator>Cole, Kimberlye</dc:creator>
  <cp:lastModifiedBy>Mary Matello</cp:lastModifiedBy>
  <cp:revision>2</cp:revision>
  <dcterms:modified xsi:type="dcterms:W3CDTF">2020-03-23T15:01:02Z</dcterms:modified>
</cp:coreProperties>
</file>