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9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7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8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8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9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6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6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0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8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1795-7F52-4DD5-A7F7-7A7E080C69CC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7D7DE-B58C-4397-B7A7-E6A16BF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0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smtClean="0"/>
              <a:t>Population Control Campaign Ad</a:t>
            </a:r>
            <a:endParaRPr lang="en-US" sz="6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9345" y="1893454"/>
            <a:ext cx="11813309" cy="525549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Choose a perspective: for/against population control</a:t>
            </a:r>
          </a:p>
          <a:p>
            <a:r>
              <a:rPr lang="en-US" sz="3500" dirty="0" smtClean="0"/>
              <a:t>Create a campaign ad supporting your perspective</a:t>
            </a:r>
          </a:p>
          <a:p>
            <a:pPr lvl="1"/>
            <a:r>
              <a:rPr lang="en-US" sz="3500" dirty="0" smtClean="0"/>
              <a:t>Ideas: Awareness Poster, Trifold Pamphlet, PSA Video (use phone to record OR use digital platform)</a:t>
            </a:r>
          </a:p>
          <a:p>
            <a:pPr lvl="1"/>
            <a:r>
              <a:rPr lang="en-US" sz="3500" dirty="0" smtClean="0"/>
              <a:t>Information included MUST support your argument/perspective</a:t>
            </a:r>
          </a:p>
          <a:p>
            <a:pPr lvl="1"/>
            <a:r>
              <a:rPr lang="en-US" sz="3500" dirty="0" smtClean="0"/>
              <a:t>Use information from class discussions, activities, DBQ, etc. </a:t>
            </a:r>
          </a:p>
          <a:p>
            <a:pPr lvl="1"/>
            <a:r>
              <a:rPr lang="en-US" sz="3500" dirty="0" smtClean="0"/>
              <a:t>Cite sources if you pull quotes or use specific data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9627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Population Control Campaign Ad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Control Campaign Ad</dc:title>
  <dc:creator>Mary Sanderson</dc:creator>
  <cp:lastModifiedBy>Mary Sanderson</cp:lastModifiedBy>
  <cp:revision>1</cp:revision>
  <dcterms:created xsi:type="dcterms:W3CDTF">2017-10-17T11:45:06Z</dcterms:created>
  <dcterms:modified xsi:type="dcterms:W3CDTF">2017-10-17T11:45:13Z</dcterms:modified>
</cp:coreProperties>
</file>