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263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571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254FD-80BD-4D16-8E0C-8798966F91DA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979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979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C6CC6-D298-4AF3-8AA3-908D21ECD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6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915E-9B53-4448-A32D-67CDF316B7B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B092-97D9-3745-8C03-5538540E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5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915E-9B53-4448-A32D-67CDF316B7B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B092-97D9-3745-8C03-5538540E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1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915E-9B53-4448-A32D-67CDF316B7B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B092-97D9-3745-8C03-5538540E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1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915E-9B53-4448-A32D-67CDF316B7B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B092-97D9-3745-8C03-5538540E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7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915E-9B53-4448-A32D-67CDF316B7B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B092-97D9-3745-8C03-5538540E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8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915E-9B53-4448-A32D-67CDF316B7B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B092-97D9-3745-8C03-5538540E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4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915E-9B53-4448-A32D-67CDF316B7B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B092-97D9-3745-8C03-5538540E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2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915E-9B53-4448-A32D-67CDF316B7B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B092-97D9-3745-8C03-5538540E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5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915E-9B53-4448-A32D-67CDF316B7B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B092-97D9-3745-8C03-5538540E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6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915E-9B53-4448-A32D-67CDF316B7B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B092-97D9-3745-8C03-5538540E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7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915E-9B53-4448-A32D-67CDF316B7B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B092-97D9-3745-8C03-5538540E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7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3915E-9B53-4448-A32D-67CDF316B7B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B092-97D9-3745-8C03-5538540E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6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222" y="-56442"/>
            <a:ext cx="6194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halkboard SE Bold"/>
                <a:cs typeface="Chalkboard SE Bold"/>
              </a:rPr>
              <a:t>Vocabulary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" y="769567"/>
            <a:ext cx="909828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1: Define each word (</a:t>
            </a:r>
            <a:r>
              <a:rPr lang="en-US" sz="2400" dirty="0" smtClean="0">
                <a:solidFill>
                  <a:srgbClr val="3366FF"/>
                </a:solidFill>
              </a:rPr>
              <a:t>FORMAL </a:t>
            </a:r>
            <a:r>
              <a:rPr lang="en-US" sz="2400" dirty="0" smtClean="0"/>
              <a:t>definition – i.e. use textbook, dictionary, or internet --- make sure definition relates to WH)	</a:t>
            </a:r>
          </a:p>
          <a:p>
            <a:endParaRPr lang="en-US" sz="2400" dirty="0"/>
          </a:p>
          <a:p>
            <a:r>
              <a:rPr lang="en-US" sz="2400" dirty="0" smtClean="0"/>
              <a:t>STEP 2: </a:t>
            </a:r>
            <a:r>
              <a:rPr lang="en-US" sz="2400" dirty="0" smtClean="0">
                <a:solidFill>
                  <a:srgbClr val="3366FF"/>
                </a:solidFill>
              </a:rPr>
              <a:t>SELECT ONE OPTION OR ANY COMBO OF THE THREE </a:t>
            </a:r>
            <a:r>
              <a:rPr lang="en-US" sz="2400" dirty="0" smtClean="0"/>
              <a:t>to complete.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1. Define each word in  your own words.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2. Draw a picture or symbol to represent the word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3. Use each word in a sentence. You may use more than 		</a:t>
            </a:r>
            <a:r>
              <a:rPr lang="en-US" sz="2400" dirty="0"/>
              <a:t>	</a:t>
            </a:r>
            <a:r>
              <a:rPr lang="en-US" sz="2400" dirty="0" smtClean="0"/>
              <a:t>	one word in a 	sentence but be sure to </a:t>
            </a:r>
            <a:r>
              <a:rPr lang="en-US" sz="2400" dirty="0" smtClean="0">
                <a:solidFill>
                  <a:srgbClr val="3366FF"/>
                </a:solidFill>
              </a:rPr>
              <a:t>USE ALL WORDS 				AT LEAST ONCE. UNDERLINE VOCABULARY WORDS.</a:t>
            </a:r>
          </a:p>
          <a:p>
            <a:endParaRPr lang="en-US" sz="2400" dirty="0" smtClean="0"/>
          </a:p>
          <a:p>
            <a:r>
              <a:rPr lang="en-US" sz="3000" b="1" u="sng" dirty="0" smtClean="0"/>
              <a:t>World Religion Vocab Terms</a:t>
            </a:r>
            <a:r>
              <a:rPr lang="en-US" sz="3000" dirty="0" smtClean="0"/>
              <a:t>: </a:t>
            </a:r>
            <a:r>
              <a:rPr lang="en-US" altLang="en-US" sz="3000" dirty="0" smtClean="0"/>
              <a:t>Polytheism, Monotheism, Reincarnation, Abrahamic Religions, Religion, </a:t>
            </a:r>
            <a:r>
              <a:rPr lang="en-US" sz="3000" dirty="0" smtClean="0"/>
              <a:t>Deity, Church, Mosque, Synagogue, Temple </a:t>
            </a:r>
            <a:endParaRPr lang="en-US" sz="30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009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222" y="-56442"/>
            <a:ext cx="6194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halkboard SE Bold"/>
                <a:cs typeface="Chalkboard SE Bold"/>
              </a:rPr>
              <a:t>Vocabulary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" y="769567"/>
            <a:ext cx="909828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1: Define each word (</a:t>
            </a:r>
            <a:r>
              <a:rPr lang="en-US" sz="2400" dirty="0" smtClean="0">
                <a:solidFill>
                  <a:srgbClr val="3366FF"/>
                </a:solidFill>
              </a:rPr>
              <a:t>FORMAL </a:t>
            </a:r>
            <a:r>
              <a:rPr lang="en-US" sz="2400" dirty="0" smtClean="0"/>
              <a:t>definition – i.e. use textbook, dictionary, or internet --- make sure definition relates to WH)	</a:t>
            </a:r>
          </a:p>
          <a:p>
            <a:endParaRPr lang="en-US" sz="2400" dirty="0"/>
          </a:p>
          <a:p>
            <a:r>
              <a:rPr lang="en-US" sz="2400" dirty="0" smtClean="0"/>
              <a:t>STEP 2: </a:t>
            </a:r>
            <a:r>
              <a:rPr lang="en-US" sz="2400" dirty="0" smtClean="0">
                <a:solidFill>
                  <a:srgbClr val="3366FF"/>
                </a:solidFill>
              </a:rPr>
              <a:t>SELECT ONE OPTION OR ANY COMBO OF THE THREE </a:t>
            </a:r>
            <a:r>
              <a:rPr lang="en-US" sz="2400" dirty="0" smtClean="0"/>
              <a:t>to complete.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1. Define each word in  your own words.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2. Draw a picture or symbol to represent the word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3. Use each word in a sentence. You may use more than 		</a:t>
            </a:r>
            <a:r>
              <a:rPr lang="en-US" sz="2400" dirty="0"/>
              <a:t>	</a:t>
            </a:r>
            <a:r>
              <a:rPr lang="en-US" sz="2400" dirty="0" smtClean="0"/>
              <a:t>	one word in a 	sentence but be sure to </a:t>
            </a:r>
            <a:r>
              <a:rPr lang="en-US" sz="2400" dirty="0" smtClean="0">
                <a:solidFill>
                  <a:srgbClr val="3366FF"/>
                </a:solidFill>
              </a:rPr>
              <a:t>USE ALL WORDS 				AT LEAST ONCE. UNDERLINE VOCABULARY WORDS.</a:t>
            </a:r>
          </a:p>
          <a:p>
            <a:endParaRPr lang="en-US" sz="2400" dirty="0" smtClean="0"/>
          </a:p>
          <a:p>
            <a:r>
              <a:rPr lang="en-US" sz="3000" b="1" u="sng" dirty="0" smtClean="0"/>
              <a:t>World Religion Vocab Terms</a:t>
            </a:r>
            <a:r>
              <a:rPr lang="en-US" sz="3000" dirty="0" smtClean="0"/>
              <a:t>: </a:t>
            </a:r>
            <a:r>
              <a:rPr lang="en-US" altLang="en-US" sz="3000" dirty="0" smtClean="0"/>
              <a:t>Polytheism, Monotheism, Reincarnation, Abrahamic Religions, Religion, </a:t>
            </a:r>
            <a:r>
              <a:rPr lang="en-US" sz="3000" dirty="0" smtClean="0"/>
              <a:t>Deity, Church, Mosque, Synagogue, Temple </a:t>
            </a:r>
            <a:endParaRPr lang="en-US" sz="30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001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222" y="-56442"/>
            <a:ext cx="6194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halkboard SE Bold"/>
                <a:cs typeface="Chalkboard SE Bold"/>
              </a:rPr>
              <a:t>Vocabulary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" y="769567"/>
            <a:ext cx="909828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1: Define each word (</a:t>
            </a:r>
            <a:r>
              <a:rPr lang="en-US" sz="2400" dirty="0" smtClean="0">
                <a:solidFill>
                  <a:srgbClr val="3366FF"/>
                </a:solidFill>
              </a:rPr>
              <a:t>FORMAL </a:t>
            </a:r>
            <a:r>
              <a:rPr lang="en-US" sz="2400" dirty="0" smtClean="0"/>
              <a:t>definition – i.e. use textbook, dictionary, or internet --- make sure definition relates to WH)	</a:t>
            </a:r>
          </a:p>
          <a:p>
            <a:endParaRPr lang="en-US" sz="2400" dirty="0"/>
          </a:p>
          <a:p>
            <a:r>
              <a:rPr lang="en-US" sz="2400" dirty="0" smtClean="0"/>
              <a:t>STEP 2: </a:t>
            </a:r>
            <a:r>
              <a:rPr lang="en-US" sz="2400" dirty="0" smtClean="0">
                <a:solidFill>
                  <a:srgbClr val="3366FF"/>
                </a:solidFill>
              </a:rPr>
              <a:t>SELECT ONE OPTION OR ANY COMBO OF THE THREE </a:t>
            </a:r>
            <a:r>
              <a:rPr lang="en-US" sz="2400" dirty="0" smtClean="0"/>
              <a:t>to complete.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1. Define each word in  your own words.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2. Draw a picture or symbol to represent the word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3. Use each word in a sentence. You may use more than 		</a:t>
            </a:r>
            <a:r>
              <a:rPr lang="en-US" sz="2400" dirty="0"/>
              <a:t>	</a:t>
            </a:r>
            <a:r>
              <a:rPr lang="en-US" sz="2400" dirty="0" smtClean="0"/>
              <a:t>	one word in a 	sentence but be sure to </a:t>
            </a:r>
            <a:r>
              <a:rPr lang="en-US" sz="2400" dirty="0" smtClean="0">
                <a:solidFill>
                  <a:srgbClr val="3366FF"/>
                </a:solidFill>
              </a:rPr>
              <a:t>USE ALL WORDS 				AT LEAST ONCE. UNDERLINE VOCABULARY WORDS.</a:t>
            </a:r>
          </a:p>
          <a:p>
            <a:endParaRPr lang="en-US" sz="2400" dirty="0" smtClean="0"/>
          </a:p>
          <a:p>
            <a:r>
              <a:rPr lang="en-US" sz="3000" b="1" u="sng" dirty="0" smtClean="0"/>
              <a:t>World Religion Vocab Terms</a:t>
            </a:r>
            <a:r>
              <a:rPr lang="en-US" sz="3000" dirty="0" smtClean="0"/>
              <a:t>: </a:t>
            </a:r>
            <a:r>
              <a:rPr lang="en-US" altLang="en-US" sz="3000" dirty="0" smtClean="0"/>
              <a:t>Polytheism, Monotheism, Reincarnation, Abrahamic Religions, Religion, </a:t>
            </a:r>
            <a:r>
              <a:rPr lang="en-US" sz="3000" dirty="0" smtClean="0"/>
              <a:t>Deity, Church, Mosque, Synagogue, Temple </a:t>
            </a:r>
            <a:endParaRPr lang="en-US" sz="30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6149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9851</TotalTime>
  <Words>84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Chalkboard SE 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 O'Toole</dc:creator>
  <cp:lastModifiedBy>Mary Sanderson</cp:lastModifiedBy>
  <cp:revision>12</cp:revision>
  <cp:lastPrinted>2016-01-08T14:55:23Z</cp:lastPrinted>
  <dcterms:created xsi:type="dcterms:W3CDTF">2016-01-04T07:46:09Z</dcterms:created>
  <dcterms:modified xsi:type="dcterms:W3CDTF">2016-01-13T16:31:06Z</dcterms:modified>
</cp:coreProperties>
</file>