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3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9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0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6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96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8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7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4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92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4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4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0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62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96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8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7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0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92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6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9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F118-4C51-440B-ABF1-FA603DB94172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396F3-C27F-4B34-A77B-ECF0C89B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8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8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38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3000" b="1" u="sng" smtClean="0"/>
              <a:t>Unit 3 </a:t>
            </a:r>
            <a:r>
              <a:rPr lang="en-US" sz="3000" b="1" u="sng" dirty="0" smtClean="0"/>
              <a:t>Vocabulary: The Classical Period</a:t>
            </a:r>
            <a:endParaRPr lang="en-US" sz="3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990" y="685800"/>
            <a:ext cx="9144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/>
              <a:t>Words:</a:t>
            </a:r>
          </a:p>
          <a:p>
            <a:r>
              <a:rPr lang="en-US" sz="2800" dirty="0" smtClean="0"/>
              <a:t>Polis				Acropolis		</a:t>
            </a:r>
          </a:p>
          <a:p>
            <a:r>
              <a:rPr lang="en-US" sz="2800" dirty="0" err="1" smtClean="0"/>
              <a:t>Hagia</a:t>
            </a:r>
            <a:r>
              <a:rPr lang="en-US" sz="2800" dirty="0" smtClean="0"/>
              <a:t> </a:t>
            </a:r>
            <a:r>
              <a:rPr lang="en-US" sz="2800" dirty="0"/>
              <a:t>Sophia </a:t>
            </a:r>
            <a:r>
              <a:rPr lang="en-US" sz="2800" dirty="0" smtClean="0"/>
              <a:t>	</a:t>
            </a:r>
            <a:r>
              <a:rPr lang="en-US" sz="2800" dirty="0" smtClean="0"/>
              <a:t>		Direct democracy</a:t>
            </a:r>
          </a:p>
          <a:p>
            <a:r>
              <a:rPr lang="en-US" sz="2800" dirty="0" smtClean="0"/>
              <a:t>Philosopher 			</a:t>
            </a:r>
            <a:r>
              <a:rPr lang="en-US" sz="2800" dirty="0"/>
              <a:t>R</a:t>
            </a:r>
            <a:r>
              <a:rPr lang="en-US" sz="2800" dirty="0" smtClean="0"/>
              <a:t>epublic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Tribune</a:t>
            </a:r>
            <a:r>
              <a:rPr lang="en-US" sz="2800" dirty="0" smtClean="0"/>
              <a:t>		</a:t>
            </a:r>
            <a:r>
              <a:rPr lang="en-US" sz="2800" dirty="0" smtClean="0"/>
              <a:t>		Senate 		</a:t>
            </a:r>
          </a:p>
          <a:p>
            <a:r>
              <a:rPr lang="en-US" sz="2800" dirty="0" smtClean="0"/>
              <a:t>Triumvirate</a:t>
            </a:r>
            <a:r>
              <a:rPr lang="en-US" sz="2800" smtClean="0"/>
              <a:t>	</a:t>
            </a:r>
            <a:r>
              <a:rPr lang="en-US" sz="2800" smtClean="0"/>
              <a:t>		Justinian’s </a:t>
            </a:r>
            <a:r>
              <a:rPr lang="en-US" sz="2800" dirty="0" smtClean="0"/>
              <a:t>Code	</a:t>
            </a:r>
            <a:endParaRPr lang="en-US" sz="1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Unit 3 Vocabulary: The Classical Period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Vocabulary: The Classical Period</dc:title>
  <dc:creator>Katy Sanderson</dc:creator>
  <cp:lastModifiedBy>Katy Matello</cp:lastModifiedBy>
  <cp:revision>6</cp:revision>
  <dcterms:created xsi:type="dcterms:W3CDTF">2014-08-18T11:47:01Z</dcterms:created>
  <dcterms:modified xsi:type="dcterms:W3CDTF">2016-08-23T20:08:21Z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