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3064695"/>
          </a:xfrm>
        </p:spPr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Vocabulary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068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/>
              <a:t>alongside of, beside, </a:t>
            </a:r>
            <a:r>
              <a:rPr lang="en-US" sz="3600" b="1" dirty="0" smtClean="0"/>
              <a:t>near</a:t>
            </a:r>
          </a:p>
          <a:p>
            <a:r>
              <a:rPr lang="en-US" sz="3600" dirty="0" smtClean="0"/>
              <a:t>Example: parallel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4168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under, below, beneath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submerge, subconscious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427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new, young, recent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neoclassic, neonatal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77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/>
              <a:t>before (in time, place, order, degree, or </a:t>
            </a:r>
            <a:r>
              <a:rPr lang="en-US" sz="3600" b="1" dirty="0" smtClean="0"/>
              <a:t>importance)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predict, preview, pretest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ante-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11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/>
              <a:t>subsequent to; </a:t>
            </a:r>
            <a:r>
              <a:rPr lang="en-US" sz="3600" b="1" dirty="0" smtClean="0"/>
              <a:t>after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postpone, posterior,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51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antebellum, antedate, anteroom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pre-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agree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031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against, opposite of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antibiotic, antisocial,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similar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648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conflict, consensus, conclude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53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against, in opposition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contradict, contrast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00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of; not, without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exit, exterior, exception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55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together, mutually, in common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coexist, combine, compare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9148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</TotalTime>
  <Words>211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World History Vocabulary Week 1</vt:lpstr>
      <vt:lpstr>Pre-</vt:lpstr>
      <vt:lpstr>Post-</vt:lpstr>
      <vt:lpstr>Ante-</vt:lpstr>
      <vt:lpstr>Anti-</vt:lpstr>
      <vt:lpstr>Con-</vt:lpstr>
      <vt:lpstr>Contra-</vt:lpstr>
      <vt:lpstr>Ex-</vt:lpstr>
      <vt:lpstr>Co-</vt:lpstr>
      <vt:lpstr>Para-</vt:lpstr>
      <vt:lpstr>Sub- </vt:lpstr>
      <vt:lpstr>Neo-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History Vocabulary Week 1</dc:title>
  <dc:creator>Jay</dc:creator>
  <cp:lastModifiedBy>Katy Matello</cp:lastModifiedBy>
  <cp:revision>7</cp:revision>
  <dcterms:created xsi:type="dcterms:W3CDTF">2016-01-05T01:37:29Z</dcterms:created>
  <dcterms:modified xsi:type="dcterms:W3CDTF">2017-01-08T19:21:58Z</dcterms:modified>
</cp:coreProperties>
</file>