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298F-E326-4F3A-938A-96F09525C99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D5FE-01B5-4732-B4C8-C7DD3651D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8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298F-E326-4F3A-938A-96F09525C99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D5FE-01B5-4732-B4C8-C7DD3651D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0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298F-E326-4F3A-938A-96F09525C99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D5FE-01B5-4732-B4C8-C7DD3651D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298F-E326-4F3A-938A-96F09525C99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D5FE-01B5-4732-B4C8-C7DD3651D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1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298F-E326-4F3A-938A-96F09525C99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D5FE-01B5-4732-B4C8-C7DD3651D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51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298F-E326-4F3A-938A-96F09525C99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D5FE-01B5-4732-B4C8-C7DD3651D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7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298F-E326-4F3A-938A-96F09525C99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D5FE-01B5-4732-B4C8-C7DD3651D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3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298F-E326-4F3A-938A-96F09525C99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D5FE-01B5-4732-B4C8-C7DD3651D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298F-E326-4F3A-938A-96F09525C99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D5FE-01B5-4732-B4C8-C7DD3651D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6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298F-E326-4F3A-938A-96F09525C99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D5FE-01B5-4732-B4C8-C7DD3651D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7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298F-E326-4F3A-938A-96F09525C99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D5FE-01B5-4732-B4C8-C7DD3651D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6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C298F-E326-4F3A-938A-96F09525C993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BD5FE-01B5-4732-B4C8-C7DD3651D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5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en-US" dirty="0" smtClean="0"/>
              <a:t>8/22 – Living on One Dollar Written Response – </a:t>
            </a:r>
            <a:r>
              <a:rPr lang="en-US" dirty="0" err="1" smtClean="0"/>
              <a:t>pg</a:t>
            </a:r>
            <a:r>
              <a:rPr lang="en-US" dirty="0" smtClean="0"/>
              <a:t> 21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910292"/>
            <a:ext cx="10515600" cy="4351338"/>
          </a:xfrm>
        </p:spPr>
        <p:txBody>
          <a:bodyPr/>
          <a:lstStyle/>
          <a:p>
            <a:r>
              <a:rPr lang="en-US" dirty="0" smtClean="0"/>
              <a:t>Complete your response based on the documentary “Living on One Dollar”</a:t>
            </a:r>
          </a:p>
          <a:p>
            <a:r>
              <a:rPr lang="en-US" dirty="0" smtClean="0"/>
              <a:t>Prompt: </a:t>
            </a:r>
          </a:p>
          <a:p>
            <a:pPr lvl="1"/>
            <a:r>
              <a:rPr lang="en-US" b="1" u="sng" dirty="0" smtClean="0"/>
              <a:t>Part 1: </a:t>
            </a:r>
            <a:r>
              <a:rPr lang="en-US" dirty="0" smtClean="0"/>
              <a:t>Name AND discuss TWO struggles faced by the creators of the documentary as they spent 8 weeks living on “one dollar a day.”</a:t>
            </a:r>
          </a:p>
          <a:p>
            <a:pPr lvl="1"/>
            <a:r>
              <a:rPr lang="en-US" b="1" u="sng" dirty="0" smtClean="0"/>
              <a:t>Part 2:</a:t>
            </a:r>
            <a:r>
              <a:rPr lang="en-US" dirty="0" smtClean="0"/>
              <a:t> Poverty is often referred to as a cyclical – “the cycle of poverty.” Do you agree or disagree with this statement? Use examples from the video to justify your answer.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13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91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8/22 – Living on One Dollar Written Response – pg 21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8/22 – Living on One Dollar Written Response - pg</dc:title>
  <dc:creator>Katy Matello</dc:creator>
  <cp:lastModifiedBy>Katy Matello</cp:lastModifiedBy>
  <cp:revision>3</cp:revision>
  <dcterms:created xsi:type="dcterms:W3CDTF">2016-08-22T15:02:27Z</dcterms:created>
  <dcterms:modified xsi:type="dcterms:W3CDTF">2016-08-22T23:11:14Z</dcterms:modified>
</cp:coreProperties>
</file>