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90CF-FF8B-4EC9-B9A3-3148047DE1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8224F5-5106-4ED2-81C1-88C89F4B4F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082D62-49AC-49EC-857A-2833DFC8CE58}"/>
              </a:ext>
            </a:extLst>
          </p:cNvPr>
          <p:cNvSpPr>
            <a:spLocks noGrp="1"/>
          </p:cNvSpPr>
          <p:nvPr>
            <p:ph type="dt" sz="half" idx="10"/>
          </p:nvPr>
        </p:nvSpPr>
        <p:spPr/>
        <p:txBody>
          <a:bodyPr/>
          <a:lstStyle/>
          <a:p>
            <a:fld id="{1143C16E-BD77-4AF6-9B66-C371C077A17E}" type="datetimeFigureOut">
              <a:rPr lang="en-US" smtClean="0"/>
              <a:t>1/12/2021</a:t>
            </a:fld>
            <a:endParaRPr lang="en-US"/>
          </a:p>
        </p:txBody>
      </p:sp>
      <p:sp>
        <p:nvSpPr>
          <p:cNvPr id="5" name="Footer Placeholder 4">
            <a:extLst>
              <a:ext uri="{FF2B5EF4-FFF2-40B4-BE49-F238E27FC236}">
                <a16:creationId xmlns:a16="http://schemas.microsoft.com/office/drawing/2014/main" id="{EF01FA0B-32D8-4CAF-B775-384CE2C47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81521-4DDD-4173-A763-BD90D08E7DE2}"/>
              </a:ext>
            </a:extLst>
          </p:cNvPr>
          <p:cNvSpPr>
            <a:spLocks noGrp="1"/>
          </p:cNvSpPr>
          <p:nvPr>
            <p:ph type="sldNum" sz="quarter" idx="12"/>
          </p:nvPr>
        </p:nvSpPr>
        <p:spPr/>
        <p:txBody>
          <a:bodyPr/>
          <a:lstStyle/>
          <a:p>
            <a:fld id="{4F7C6C01-40EB-4670-B272-6D0E0CD9B4EE}" type="slidenum">
              <a:rPr lang="en-US" smtClean="0"/>
              <a:t>‹#›</a:t>
            </a:fld>
            <a:endParaRPr lang="en-US"/>
          </a:p>
        </p:txBody>
      </p:sp>
    </p:spTree>
    <p:extLst>
      <p:ext uri="{BB962C8B-B14F-4D97-AF65-F5344CB8AC3E}">
        <p14:creationId xmlns:p14="http://schemas.microsoft.com/office/powerpoint/2010/main" val="113094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BF11-EB34-4CC5-B4C3-612EE9BC22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4CD34A-43FA-497D-9F80-C7484305DA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29718-F967-4167-97D2-6102BCF90370}"/>
              </a:ext>
            </a:extLst>
          </p:cNvPr>
          <p:cNvSpPr>
            <a:spLocks noGrp="1"/>
          </p:cNvSpPr>
          <p:nvPr>
            <p:ph type="dt" sz="half" idx="10"/>
          </p:nvPr>
        </p:nvSpPr>
        <p:spPr/>
        <p:txBody>
          <a:bodyPr/>
          <a:lstStyle/>
          <a:p>
            <a:fld id="{1143C16E-BD77-4AF6-9B66-C371C077A17E}" type="datetimeFigureOut">
              <a:rPr lang="en-US" smtClean="0"/>
              <a:t>1/12/2021</a:t>
            </a:fld>
            <a:endParaRPr lang="en-US"/>
          </a:p>
        </p:txBody>
      </p:sp>
      <p:sp>
        <p:nvSpPr>
          <p:cNvPr id="5" name="Footer Placeholder 4">
            <a:extLst>
              <a:ext uri="{FF2B5EF4-FFF2-40B4-BE49-F238E27FC236}">
                <a16:creationId xmlns:a16="http://schemas.microsoft.com/office/drawing/2014/main" id="{CB9CA361-16D3-4703-A432-C0577C956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CFC00-F816-48C1-BB5D-D5BBB1445204}"/>
              </a:ext>
            </a:extLst>
          </p:cNvPr>
          <p:cNvSpPr>
            <a:spLocks noGrp="1"/>
          </p:cNvSpPr>
          <p:nvPr>
            <p:ph type="sldNum" sz="quarter" idx="12"/>
          </p:nvPr>
        </p:nvSpPr>
        <p:spPr/>
        <p:txBody>
          <a:bodyPr/>
          <a:lstStyle/>
          <a:p>
            <a:fld id="{4F7C6C01-40EB-4670-B272-6D0E0CD9B4EE}" type="slidenum">
              <a:rPr lang="en-US" smtClean="0"/>
              <a:t>‹#›</a:t>
            </a:fld>
            <a:endParaRPr lang="en-US"/>
          </a:p>
        </p:txBody>
      </p:sp>
    </p:spTree>
    <p:extLst>
      <p:ext uri="{BB962C8B-B14F-4D97-AF65-F5344CB8AC3E}">
        <p14:creationId xmlns:p14="http://schemas.microsoft.com/office/powerpoint/2010/main" val="315519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494453-F776-48AE-A5C3-D108759EE9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5D41E3-9FEC-4099-969E-2A2F1FB359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183A8-9538-40AE-8020-47208EEB7F02}"/>
              </a:ext>
            </a:extLst>
          </p:cNvPr>
          <p:cNvSpPr>
            <a:spLocks noGrp="1"/>
          </p:cNvSpPr>
          <p:nvPr>
            <p:ph type="dt" sz="half" idx="10"/>
          </p:nvPr>
        </p:nvSpPr>
        <p:spPr/>
        <p:txBody>
          <a:bodyPr/>
          <a:lstStyle/>
          <a:p>
            <a:fld id="{1143C16E-BD77-4AF6-9B66-C371C077A17E}" type="datetimeFigureOut">
              <a:rPr lang="en-US" smtClean="0"/>
              <a:t>1/12/2021</a:t>
            </a:fld>
            <a:endParaRPr lang="en-US"/>
          </a:p>
        </p:txBody>
      </p:sp>
      <p:sp>
        <p:nvSpPr>
          <p:cNvPr id="5" name="Footer Placeholder 4">
            <a:extLst>
              <a:ext uri="{FF2B5EF4-FFF2-40B4-BE49-F238E27FC236}">
                <a16:creationId xmlns:a16="http://schemas.microsoft.com/office/drawing/2014/main" id="{A6AE5D1A-008C-43E6-9EB9-8E590C9A1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F9080-3E08-4D42-87F0-1F613A097AEB}"/>
              </a:ext>
            </a:extLst>
          </p:cNvPr>
          <p:cNvSpPr>
            <a:spLocks noGrp="1"/>
          </p:cNvSpPr>
          <p:nvPr>
            <p:ph type="sldNum" sz="quarter" idx="12"/>
          </p:nvPr>
        </p:nvSpPr>
        <p:spPr/>
        <p:txBody>
          <a:bodyPr/>
          <a:lstStyle/>
          <a:p>
            <a:fld id="{4F7C6C01-40EB-4670-B272-6D0E0CD9B4EE}" type="slidenum">
              <a:rPr lang="en-US" smtClean="0"/>
              <a:t>‹#›</a:t>
            </a:fld>
            <a:endParaRPr lang="en-US"/>
          </a:p>
        </p:txBody>
      </p:sp>
    </p:spTree>
    <p:extLst>
      <p:ext uri="{BB962C8B-B14F-4D97-AF65-F5344CB8AC3E}">
        <p14:creationId xmlns:p14="http://schemas.microsoft.com/office/powerpoint/2010/main" val="216639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C905-B367-44FE-AC90-A26053DC7C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A93199-EF05-431A-97AD-F008EE626A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49DF8-6293-43F4-92D0-470230B9013B}"/>
              </a:ext>
            </a:extLst>
          </p:cNvPr>
          <p:cNvSpPr>
            <a:spLocks noGrp="1"/>
          </p:cNvSpPr>
          <p:nvPr>
            <p:ph type="dt" sz="half" idx="10"/>
          </p:nvPr>
        </p:nvSpPr>
        <p:spPr/>
        <p:txBody>
          <a:bodyPr/>
          <a:lstStyle/>
          <a:p>
            <a:fld id="{1143C16E-BD77-4AF6-9B66-C371C077A17E}" type="datetimeFigureOut">
              <a:rPr lang="en-US" smtClean="0"/>
              <a:t>1/12/2021</a:t>
            </a:fld>
            <a:endParaRPr lang="en-US"/>
          </a:p>
        </p:txBody>
      </p:sp>
      <p:sp>
        <p:nvSpPr>
          <p:cNvPr id="5" name="Footer Placeholder 4">
            <a:extLst>
              <a:ext uri="{FF2B5EF4-FFF2-40B4-BE49-F238E27FC236}">
                <a16:creationId xmlns:a16="http://schemas.microsoft.com/office/drawing/2014/main" id="{07DF5440-3E1F-4C4E-8EE6-2961899EF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21DA9-D22E-4F4E-BA71-9F4D0A0F4DBE}"/>
              </a:ext>
            </a:extLst>
          </p:cNvPr>
          <p:cNvSpPr>
            <a:spLocks noGrp="1"/>
          </p:cNvSpPr>
          <p:nvPr>
            <p:ph type="sldNum" sz="quarter" idx="12"/>
          </p:nvPr>
        </p:nvSpPr>
        <p:spPr/>
        <p:txBody>
          <a:bodyPr/>
          <a:lstStyle/>
          <a:p>
            <a:fld id="{4F7C6C01-40EB-4670-B272-6D0E0CD9B4EE}" type="slidenum">
              <a:rPr lang="en-US" smtClean="0"/>
              <a:t>‹#›</a:t>
            </a:fld>
            <a:endParaRPr lang="en-US"/>
          </a:p>
        </p:txBody>
      </p:sp>
    </p:spTree>
    <p:extLst>
      <p:ext uri="{BB962C8B-B14F-4D97-AF65-F5344CB8AC3E}">
        <p14:creationId xmlns:p14="http://schemas.microsoft.com/office/powerpoint/2010/main" val="214812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2C62-9861-48A2-BD88-485B599E92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AB1DB0-DFD1-46B9-A2F2-619A3DABB3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8ABEE-A452-45A1-B556-23932A17F6AE}"/>
              </a:ext>
            </a:extLst>
          </p:cNvPr>
          <p:cNvSpPr>
            <a:spLocks noGrp="1"/>
          </p:cNvSpPr>
          <p:nvPr>
            <p:ph type="dt" sz="half" idx="10"/>
          </p:nvPr>
        </p:nvSpPr>
        <p:spPr/>
        <p:txBody>
          <a:bodyPr/>
          <a:lstStyle/>
          <a:p>
            <a:fld id="{1143C16E-BD77-4AF6-9B66-C371C077A17E}" type="datetimeFigureOut">
              <a:rPr lang="en-US" smtClean="0"/>
              <a:t>1/12/2021</a:t>
            </a:fld>
            <a:endParaRPr lang="en-US"/>
          </a:p>
        </p:txBody>
      </p:sp>
      <p:sp>
        <p:nvSpPr>
          <p:cNvPr id="5" name="Footer Placeholder 4">
            <a:extLst>
              <a:ext uri="{FF2B5EF4-FFF2-40B4-BE49-F238E27FC236}">
                <a16:creationId xmlns:a16="http://schemas.microsoft.com/office/drawing/2014/main" id="{87ABF8F7-A6F9-4A0E-9663-BD46B5FD3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7AEC8-4D52-4524-8ED0-502B49159239}"/>
              </a:ext>
            </a:extLst>
          </p:cNvPr>
          <p:cNvSpPr>
            <a:spLocks noGrp="1"/>
          </p:cNvSpPr>
          <p:nvPr>
            <p:ph type="sldNum" sz="quarter" idx="12"/>
          </p:nvPr>
        </p:nvSpPr>
        <p:spPr/>
        <p:txBody>
          <a:bodyPr/>
          <a:lstStyle/>
          <a:p>
            <a:fld id="{4F7C6C01-40EB-4670-B272-6D0E0CD9B4EE}" type="slidenum">
              <a:rPr lang="en-US" smtClean="0"/>
              <a:t>‹#›</a:t>
            </a:fld>
            <a:endParaRPr lang="en-US"/>
          </a:p>
        </p:txBody>
      </p:sp>
    </p:spTree>
    <p:extLst>
      <p:ext uri="{BB962C8B-B14F-4D97-AF65-F5344CB8AC3E}">
        <p14:creationId xmlns:p14="http://schemas.microsoft.com/office/powerpoint/2010/main" val="126394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4970-2C5E-473A-BECC-0275D7FA2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974871-B430-4C03-B98E-525110D995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9244E9-25D4-4A40-8938-954C1CDA24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2CDC9E-EBAC-485D-BC76-6FC9DF2CB630}"/>
              </a:ext>
            </a:extLst>
          </p:cNvPr>
          <p:cNvSpPr>
            <a:spLocks noGrp="1"/>
          </p:cNvSpPr>
          <p:nvPr>
            <p:ph type="dt" sz="half" idx="10"/>
          </p:nvPr>
        </p:nvSpPr>
        <p:spPr/>
        <p:txBody>
          <a:bodyPr/>
          <a:lstStyle/>
          <a:p>
            <a:fld id="{1143C16E-BD77-4AF6-9B66-C371C077A17E}" type="datetimeFigureOut">
              <a:rPr lang="en-US" smtClean="0"/>
              <a:t>1/12/2021</a:t>
            </a:fld>
            <a:endParaRPr lang="en-US"/>
          </a:p>
        </p:txBody>
      </p:sp>
      <p:sp>
        <p:nvSpPr>
          <p:cNvPr id="6" name="Footer Placeholder 5">
            <a:extLst>
              <a:ext uri="{FF2B5EF4-FFF2-40B4-BE49-F238E27FC236}">
                <a16:creationId xmlns:a16="http://schemas.microsoft.com/office/drawing/2014/main" id="{73F4467D-DE46-46BB-BEEF-6E4EF0F68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B3D64-8F35-4CA3-8A33-E77DABCF078D}"/>
              </a:ext>
            </a:extLst>
          </p:cNvPr>
          <p:cNvSpPr>
            <a:spLocks noGrp="1"/>
          </p:cNvSpPr>
          <p:nvPr>
            <p:ph type="sldNum" sz="quarter" idx="12"/>
          </p:nvPr>
        </p:nvSpPr>
        <p:spPr/>
        <p:txBody>
          <a:bodyPr/>
          <a:lstStyle/>
          <a:p>
            <a:fld id="{4F7C6C01-40EB-4670-B272-6D0E0CD9B4EE}" type="slidenum">
              <a:rPr lang="en-US" smtClean="0"/>
              <a:t>‹#›</a:t>
            </a:fld>
            <a:endParaRPr lang="en-US"/>
          </a:p>
        </p:txBody>
      </p:sp>
    </p:spTree>
    <p:extLst>
      <p:ext uri="{BB962C8B-B14F-4D97-AF65-F5344CB8AC3E}">
        <p14:creationId xmlns:p14="http://schemas.microsoft.com/office/powerpoint/2010/main" val="138779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F8E4-C49B-4951-A41F-386EF62FE5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E3D1D-A7E8-45D5-AC88-58DCBDA5B2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69EBCE-0B7F-4EBC-B599-C0ADA09BE2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D54CBB-2066-4E7D-A448-F35D45A1E2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A9B2B8-25C4-4AF1-9080-0F644C0D8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5BB610-EF96-490C-97F3-78D2F9FAD41A}"/>
              </a:ext>
            </a:extLst>
          </p:cNvPr>
          <p:cNvSpPr>
            <a:spLocks noGrp="1"/>
          </p:cNvSpPr>
          <p:nvPr>
            <p:ph type="dt" sz="half" idx="10"/>
          </p:nvPr>
        </p:nvSpPr>
        <p:spPr/>
        <p:txBody>
          <a:bodyPr/>
          <a:lstStyle/>
          <a:p>
            <a:fld id="{1143C16E-BD77-4AF6-9B66-C371C077A17E}" type="datetimeFigureOut">
              <a:rPr lang="en-US" smtClean="0"/>
              <a:t>1/12/2021</a:t>
            </a:fld>
            <a:endParaRPr lang="en-US"/>
          </a:p>
        </p:txBody>
      </p:sp>
      <p:sp>
        <p:nvSpPr>
          <p:cNvPr id="8" name="Footer Placeholder 7">
            <a:extLst>
              <a:ext uri="{FF2B5EF4-FFF2-40B4-BE49-F238E27FC236}">
                <a16:creationId xmlns:a16="http://schemas.microsoft.com/office/drawing/2014/main" id="{1CABFB83-4900-4C0A-9F08-A02F0A7D3E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03AD48-2139-4391-9EAF-A6CE07A97A08}"/>
              </a:ext>
            </a:extLst>
          </p:cNvPr>
          <p:cNvSpPr>
            <a:spLocks noGrp="1"/>
          </p:cNvSpPr>
          <p:nvPr>
            <p:ph type="sldNum" sz="quarter" idx="12"/>
          </p:nvPr>
        </p:nvSpPr>
        <p:spPr/>
        <p:txBody>
          <a:bodyPr/>
          <a:lstStyle/>
          <a:p>
            <a:fld id="{4F7C6C01-40EB-4670-B272-6D0E0CD9B4EE}" type="slidenum">
              <a:rPr lang="en-US" smtClean="0"/>
              <a:t>‹#›</a:t>
            </a:fld>
            <a:endParaRPr lang="en-US"/>
          </a:p>
        </p:txBody>
      </p:sp>
    </p:spTree>
    <p:extLst>
      <p:ext uri="{BB962C8B-B14F-4D97-AF65-F5344CB8AC3E}">
        <p14:creationId xmlns:p14="http://schemas.microsoft.com/office/powerpoint/2010/main" val="332769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7B6A-2C98-43AD-935A-2B04AE505B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398B7E-524F-4180-AC84-3F0C483E073D}"/>
              </a:ext>
            </a:extLst>
          </p:cNvPr>
          <p:cNvSpPr>
            <a:spLocks noGrp="1"/>
          </p:cNvSpPr>
          <p:nvPr>
            <p:ph type="dt" sz="half" idx="10"/>
          </p:nvPr>
        </p:nvSpPr>
        <p:spPr/>
        <p:txBody>
          <a:bodyPr/>
          <a:lstStyle/>
          <a:p>
            <a:fld id="{1143C16E-BD77-4AF6-9B66-C371C077A17E}" type="datetimeFigureOut">
              <a:rPr lang="en-US" smtClean="0"/>
              <a:t>1/12/2021</a:t>
            </a:fld>
            <a:endParaRPr lang="en-US"/>
          </a:p>
        </p:txBody>
      </p:sp>
      <p:sp>
        <p:nvSpPr>
          <p:cNvPr id="4" name="Footer Placeholder 3">
            <a:extLst>
              <a:ext uri="{FF2B5EF4-FFF2-40B4-BE49-F238E27FC236}">
                <a16:creationId xmlns:a16="http://schemas.microsoft.com/office/drawing/2014/main" id="{8978F1A7-EFF2-4333-864F-3FA737F8AC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88A0EC-A351-4DF2-A41F-346102A01D0B}"/>
              </a:ext>
            </a:extLst>
          </p:cNvPr>
          <p:cNvSpPr>
            <a:spLocks noGrp="1"/>
          </p:cNvSpPr>
          <p:nvPr>
            <p:ph type="sldNum" sz="quarter" idx="12"/>
          </p:nvPr>
        </p:nvSpPr>
        <p:spPr/>
        <p:txBody>
          <a:bodyPr/>
          <a:lstStyle/>
          <a:p>
            <a:fld id="{4F7C6C01-40EB-4670-B272-6D0E0CD9B4EE}" type="slidenum">
              <a:rPr lang="en-US" smtClean="0"/>
              <a:t>‹#›</a:t>
            </a:fld>
            <a:endParaRPr lang="en-US"/>
          </a:p>
        </p:txBody>
      </p:sp>
    </p:spTree>
    <p:extLst>
      <p:ext uri="{BB962C8B-B14F-4D97-AF65-F5344CB8AC3E}">
        <p14:creationId xmlns:p14="http://schemas.microsoft.com/office/powerpoint/2010/main" val="193218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F99EEA-55F8-457C-A5F0-8661A80895AD}"/>
              </a:ext>
            </a:extLst>
          </p:cNvPr>
          <p:cNvSpPr>
            <a:spLocks noGrp="1"/>
          </p:cNvSpPr>
          <p:nvPr>
            <p:ph type="dt" sz="half" idx="10"/>
          </p:nvPr>
        </p:nvSpPr>
        <p:spPr/>
        <p:txBody>
          <a:bodyPr/>
          <a:lstStyle/>
          <a:p>
            <a:fld id="{1143C16E-BD77-4AF6-9B66-C371C077A17E}" type="datetimeFigureOut">
              <a:rPr lang="en-US" smtClean="0"/>
              <a:t>1/12/2021</a:t>
            </a:fld>
            <a:endParaRPr lang="en-US"/>
          </a:p>
        </p:txBody>
      </p:sp>
      <p:sp>
        <p:nvSpPr>
          <p:cNvPr id="3" name="Footer Placeholder 2">
            <a:extLst>
              <a:ext uri="{FF2B5EF4-FFF2-40B4-BE49-F238E27FC236}">
                <a16:creationId xmlns:a16="http://schemas.microsoft.com/office/drawing/2014/main" id="{0AA012DD-81AB-4C7B-881D-410469B318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D4A43B-3AA1-4A23-A8D3-291A413596D0}"/>
              </a:ext>
            </a:extLst>
          </p:cNvPr>
          <p:cNvSpPr>
            <a:spLocks noGrp="1"/>
          </p:cNvSpPr>
          <p:nvPr>
            <p:ph type="sldNum" sz="quarter" idx="12"/>
          </p:nvPr>
        </p:nvSpPr>
        <p:spPr/>
        <p:txBody>
          <a:bodyPr/>
          <a:lstStyle/>
          <a:p>
            <a:fld id="{4F7C6C01-40EB-4670-B272-6D0E0CD9B4EE}" type="slidenum">
              <a:rPr lang="en-US" smtClean="0"/>
              <a:t>‹#›</a:t>
            </a:fld>
            <a:endParaRPr lang="en-US"/>
          </a:p>
        </p:txBody>
      </p:sp>
    </p:spTree>
    <p:extLst>
      <p:ext uri="{BB962C8B-B14F-4D97-AF65-F5344CB8AC3E}">
        <p14:creationId xmlns:p14="http://schemas.microsoft.com/office/powerpoint/2010/main" val="167607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70B-38B6-45D1-ACF6-668FFDDD55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58D250-8E80-4728-A3DD-97A22B3686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DB4562-0106-4FF8-BC52-618754EC2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B0F06-AD3F-4FCC-A51D-5006202CB010}"/>
              </a:ext>
            </a:extLst>
          </p:cNvPr>
          <p:cNvSpPr>
            <a:spLocks noGrp="1"/>
          </p:cNvSpPr>
          <p:nvPr>
            <p:ph type="dt" sz="half" idx="10"/>
          </p:nvPr>
        </p:nvSpPr>
        <p:spPr/>
        <p:txBody>
          <a:bodyPr/>
          <a:lstStyle/>
          <a:p>
            <a:fld id="{1143C16E-BD77-4AF6-9B66-C371C077A17E}" type="datetimeFigureOut">
              <a:rPr lang="en-US" smtClean="0"/>
              <a:t>1/12/2021</a:t>
            </a:fld>
            <a:endParaRPr lang="en-US"/>
          </a:p>
        </p:txBody>
      </p:sp>
      <p:sp>
        <p:nvSpPr>
          <p:cNvPr id="6" name="Footer Placeholder 5">
            <a:extLst>
              <a:ext uri="{FF2B5EF4-FFF2-40B4-BE49-F238E27FC236}">
                <a16:creationId xmlns:a16="http://schemas.microsoft.com/office/drawing/2014/main" id="{E3C87205-F6A3-4A10-8E6F-4EC2974BA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DBB60-C50A-4F22-A71C-08F23295A9F1}"/>
              </a:ext>
            </a:extLst>
          </p:cNvPr>
          <p:cNvSpPr>
            <a:spLocks noGrp="1"/>
          </p:cNvSpPr>
          <p:nvPr>
            <p:ph type="sldNum" sz="quarter" idx="12"/>
          </p:nvPr>
        </p:nvSpPr>
        <p:spPr/>
        <p:txBody>
          <a:bodyPr/>
          <a:lstStyle/>
          <a:p>
            <a:fld id="{4F7C6C01-40EB-4670-B272-6D0E0CD9B4EE}" type="slidenum">
              <a:rPr lang="en-US" smtClean="0"/>
              <a:t>‹#›</a:t>
            </a:fld>
            <a:endParaRPr lang="en-US"/>
          </a:p>
        </p:txBody>
      </p:sp>
    </p:spTree>
    <p:extLst>
      <p:ext uri="{BB962C8B-B14F-4D97-AF65-F5344CB8AC3E}">
        <p14:creationId xmlns:p14="http://schemas.microsoft.com/office/powerpoint/2010/main" val="280560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B7E6-F85A-47C9-B0CD-55DB0FB72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3B4364-6811-4E56-AB03-5726E8EBF0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B4F24B-6218-4753-9554-2CD79A9A9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A0D5EA-08E6-48B6-AEE4-7456601BFF0D}"/>
              </a:ext>
            </a:extLst>
          </p:cNvPr>
          <p:cNvSpPr>
            <a:spLocks noGrp="1"/>
          </p:cNvSpPr>
          <p:nvPr>
            <p:ph type="dt" sz="half" idx="10"/>
          </p:nvPr>
        </p:nvSpPr>
        <p:spPr/>
        <p:txBody>
          <a:bodyPr/>
          <a:lstStyle/>
          <a:p>
            <a:fld id="{1143C16E-BD77-4AF6-9B66-C371C077A17E}" type="datetimeFigureOut">
              <a:rPr lang="en-US" smtClean="0"/>
              <a:t>1/12/2021</a:t>
            </a:fld>
            <a:endParaRPr lang="en-US"/>
          </a:p>
        </p:txBody>
      </p:sp>
      <p:sp>
        <p:nvSpPr>
          <p:cNvPr id="6" name="Footer Placeholder 5">
            <a:extLst>
              <a:ext uri="{FF2B5EF4-FFF2-40B4-BE49-F238E27FC236}">
                <a16:creationId xmlns:a16="http://schemas.microsoft.com/office/drawing/2014/main" id="{5869B9C5-6C41-4382-B529-166627A465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DD204-1E56-450B-840D-D1B0FC0D61C6}"/>
              </a:ext>
            </a:extLst>
          </p:cNvPr>
          <p:cNvSpPr>
            <a:spLocks noGrp="1"/>
          </p:cNvSpPr>
          <p:nvPr>
            <p:ph type="sldNum" sz="quarter" idx="12"/>
          </p:nvPr>
        </p:nvSpPr>
        <p:spPr/>
        <p:txBody>
          <a:bodyPr/>
          <a:lstStyle/>
          <a:p>
            <a:fld id="{4F7C6C01-40EB-4670-B272-6D0E0CD9B4EE}" type="slidenum">
              <a:rPr lang="en-US" smtClean="0"/>
              <a:t>‹#›</a:t>
            </a:fld>
            <a:endParaRPr lang="en-US"/>
          </a:p>
        </p:txBody>
      </p:sp>
    </p:spTree>
    <p:extLst>
      <p:ext uri="{BB962C8B-B14F-4D97-AF65-F5344CB8AC3E}">
        <p14:creationId xmlns:p14="http://schemas.microsoft.com/office/powerpoint/2010/main" val="394927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6337D8-7B28-475C-A2B0-3B9F1D435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A72868-859A-4A62-BAB3-CBFC9DBB9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59902-9E93-4BF4-B155-BFC16C2EC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3C16E-BD77-4AF6-9B66-C371C077A17E}" type="datetimeFigureOut">
              <a:rPr lang="en-US" smtClean="0"/>
              <a:t>1/12/2021</a:t>
            </a:fld>
            <a:endParaRPr lang="en-US"/>
          </a:p>
        </p:txBody>
      </p:sp>
      <p:sp>
        <p:nvSpPr>
          <p:cNvPr id="5" name="Footer Placeholder 4">
            <a:extLst>
              <a:ext uri="{FF2B5EF4-FFF2-40B4-BE49-F238E27FC236}">
                <a16:creationId xmlns:a16="http://schemas.microsoft.com/office/drawing/2014/main" id="{9FDAF8EB-F97B-48AE-A813-B809A6045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32095D-64CF-493E-9BC2-2BA3C794B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C6C01-40EB-4670-B272-6D0E0CD9B4EE}" type="slidenum">
              <a:rPr lang="en-US" smtClean="0"/>
              <a:t>‹#›</a:t>
            </a:fld>
            <a:endParaRPr lang="en-US"/>
          </a:p>
        </p:txBody>
      </p:sp>
    </p:spTree>
    <p:extLst>
      <p:ext uri="{BB962C8B-B14F-4D97-AF65-F5344CB8AC3E}">
        <p14:creationId xmlns:p14="http://schemas.microsoft.com/office/powerpoint/2010/main" val="230481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117E-67C8-4A72-BD69-A6645038E1C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C811F46-D8DA-4D9F-9647-9EC40BA3BE20}"/>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0692726-6401-4FC2-BFBA-711229CED7A8}"/>
              </a:ext>
            </a:extLst>
          </p:cNvPr>
          <p:cNvPicPr>
            <a:picLocks noChangeAspect="1"/>
          </p:cNvPicPr>
          <p:nvPr/>
        </p:nvPicPr>
        <p:blipFill>
          <a:blip r:embed="rId2"/>
          <a:stretch>
            <a:fillRect/>
          </a:stretch>
        </p:blipFill>
        <p:spPr>
          <a:xfrm>
            <a:off x="17361" y="-26806"/>
            <a:ext cx="12157277" cy="6911611"/>
          </a:xfrm>
          <a:prstGeom prst="rect">
            <a:avLst/>
          </a:prstGeom>
        </p:spPr>
      </p:pic>
      <p:sp>
        <p:nvSpPr>
          <p:cNvPr id="5" name="TextBox 4">
            <a:extLst>
              <a:ext uri="{FF2B5EF4-FFF2-40B4-BE49-F238E27FC236}">
                <a16:creationId xmlns:a16="http://schemas.microsoft.com/office/drawing/2014/main" id="{2D11DDA1-CDD9-49BA-B9A0-B0D037E8AD23}"/>
              </a:ext>
            </a:extLst>
          </p:cNvPr>
          <p:cNvSpPr txBox="1"/>
          <p:nvPr/>
        </p:nvSpPr>
        <p:spPr>
          <a:xfrm>
            <a:off x="338667" y="287867"/>
            <a:ext cx="7569200" cy="4801314"/>
          </a:xfrm>
          <a:prstGeom prst="rect">
            <a:avLst/>
          </a:prstGeom>
          <a:noFill/>
        </p:spPr>
        <p:txBody>
          <a:bodyPr wrap="square" rtlCol="0">
            <a:spAutoFit/>
          </a:bodyPr>
          <a:lstStyle/>
          <a:p>
            <a:r>
              <a:rPr lang="en-US" dirty="0"/>
              <a:t>Insert your text in this box…</a:t>
            </a:r>
          </a:p>
          <a:p>
            <a:endParaRPr lang="en-US" dirty="0"/>
          </a:p>
          <a:p>
            <a:r>
              <a:rPr lang="en-US" dirty="0"/>
              <a:t>Be sure to include:</a:t>
            </a:r>
          </a:p>
          <a:p>
            <a:r>
              <a:rPr lang="en-US" dirty="0"/>
              <a:t> - A message that provides clues about the place</a:t>
            </a:r>
          </a:p>
          <a:p>
            <a:r>
              <a:rPr lang="en-US" dirty="0"/>
              <a:t> - Lots of detailed information to demonstrate the personality of the place you                                          are describing.</a:t>
            </a:r>
          </a:p>
          <a:p>
            <a:r>
              <a:rPr lang="en-US" dirty="0"/>
              <a:t>           - Include both physical and human characteristics</a:t>
            </a:r>
          </a:p>
          <a:p>
            <a:r>
              <a:rPr lang="en-US" dirty="0"/>
              <a:t> - Address your postcard to someone!</a:t>
            </a:r>
          </a:p>
          <a:p>
            <a:endParaRPr lang="en-US" dirty="0"/>
          </a:p>
          <a:p>
            <a:r>
              <a:rPr lang="en-US" dirty="0"/>
              <a:t>Do NOT:</a:t>
            </a:r>
          </a:p>
          <a:p>
            <a:r>
              <a:rPr lang="en-US" dirty="0"/>
              <a:t> - Give away the name of your place in your message!</a:t>
            </a:r>
          </a:p>
          <a:p>
            <a:endParaRPr lang="en-US" dirty="0"/>
          </a:p>
          <a:p>
            <a:r>
              <a:rPr lang="en-US" dirty="0"/>
              <a:t>Feel free to change the font, size, and color to personalize your message. </a:t>
            </a:r>
          </a:p>
          <a:p>
            <a:endParaRPr lang="en-US" dirty="0"/>
          </a:p>
          <a:p>
            <a:endParaRPr lang="en-US" dirty="0"/>
          </a:p>
          <a:p>
            <a:r>
              <a:rPr lang="en-US" dirty="0"/>
              <a:t>***Be sure to delete all of this information when you insert your message. </a:t>
            </a:r>
          </a:p>
          <a:p>
            <a:endParaRPr lang="en-US" dirty="0"/>
          </a:p>
        </p:txBody>
      </p:sp>
      <p:sp>
        <p:nvSpPr>
          <p:cNvPr id="6" name="TextBox 5">
            <a:extLst>
              <a:ext uri="{FF2B5EF4-FFF2-40B4-BE49-F238E27FC236}">
                <a16:creationId xmlns:a16="http://schemas.microsoft.com/office/drawing/2014/main" id="{0BE47F8F-8DF6-437C-A481-10C0067C9842}"/>
              </a:ext>
            </a:extLst>
          </p:cNvPr>
          <p:cNvSpPr txBox="1"/>
          <p:nvPr/>
        </p:nvSpPr>
        <p:spPr>
          <a:xfrm>
            <a:off x="8520186" y="2184399"/>
            <a:ext cx="3098800" cy="1711366"/>
          </a:xfrm>
          <a:prstGeom prst="rect">
            <a:avLst/>
          </a:prstGeom>
          <a:noFill/>
        </p:spPr>
        <p:txBody>
          <a:bodyPr wrap="square" rtlCol="0">
            <a:spAutoFit/>
          </a:bodyPr>
          <a:lstStyle/>
          <a:p>
            <a:pPr>
              <a:lnSpc>
                <a:spcPct val="150000"/>
              </a:lnSpc>
            </a:pPr>
            <a:r>
              <a:rPr lang="en-US" dirty="0"/>
              <a:t>Put the name and address of the person you’re “sending” your postcard to. The information can be made up!</a:t>
            </a:r>
          </a:p>
        </p:txBody>
      </p:sp>
      <p:pic>
        <p:nvPicPr>
          <p:cNvPr id="2054" name="Picture 6" descr="1991 29c Love Series: Heart-Shaped Globe for sale at Mystic Stamp Company">
            <a:extLst>
              <a:ext uri="{FF2B5EF4-FFF2-40B4-BE49-F238E27FC236}">
                <a16:creationId xmlns:a16="http://schemas.microsoft.com/office/drawing/2014/main" id="{54612166-FC6F-4D23-A0E6-03F5302F9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309" y="260370"/>
            <a:ext cx="2280988" cy="174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7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4D7DB-2327-412A-A658-924CB38DF365}"/>
              </a:ext>
            </a:extLst>
          </p:cNvPr>
          <p:cNvSpPr>
            <a:spLocks noGrp="1"/>
          </p:cNvSpPr>
          <p:nvPr>
            <p:ph type="title"/>
          </p:nvPr>
        </p:nvSpPr>
        <p:spPr>
          <a:xfrm>
            <a:off x="838200" y="2103437"/>
            <a:ext cx="10515600" cy="1325563"/>
          </a:xfrm>
        </p:spPr>
        <p:txBody>
          <a:bodyPr>
            <a:normAutofit fontScale="90000"/>
          </a:bodyPr>
          <a:lstStyle/>
          <a:p>
            <a:r>
              <a:rPr lang="en-US" dirty="0"/>
              <a:t>Use this slide to insert your visuals…</a:t>
            </a:r>
            <a:br>
              <a:rPr lang="en-US" dirty="0"/>
            </a:br>
            <a:r>
              <a:rPr lang="en-US" dirty="0"/>
              <a:t>- Be sure images are reflective of your descriptions</a:t>
            </a:r>
            <a:br>
              <a:rPr lang="en-US" dirty="0"/>
            </a:br>
            <a:r>
              <a:rPr lang="en-US" dirty="0"/>
              <a:t>- Can be hand drawn or digital images</a:t>
            </a:r>
            <a:br>
              <a:rPr lang="en-US" dirty="0"/>
            </a:br>
            <a:r>
              <a:rPr lang="en-US" dirty="0"/>
              <a:t>- The name of your location </a:t>
            </a:r>
          </a:p>
        </p:txBody>
      </p:sp>
    </p:spTree>
    <p:extLst>
      <p:ext uri="{BB962C8B-B14F-4D97-AF65-F5344CB8AC3E}">
        <p14:creationId xmlns:p14="http://schemas.microsoft.com/office/powerpoint/2010/main" val="3208741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117E-67C8-4A72-BD69-A6645038E1C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C811F46-D8DA-4D9F-9647-9EC40BA3BE20}"/>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A0692726-6401-4FC2-BFBA-711229CED7A8}"/>
              </a:ext>
            </a:extLst>
          </p:cNvPr>
          <p:cNvPicPr>
            <a:picLocks noChangeAspect="1"/>
          </p:cNvPicPr>
          <p:nvPr/>
        </p:nvPicPr>
        <p:blipFill>
          <a:blip r:embed="rId2"/>
          <a:stretch>
            <a:fillRect/>
          </a:stretch>
        </p:blipFill>
        <p:spPr>
          <a:xfrm>
            <a:off x="17361" y="-26806"/>
            <a:ext cx="12157277" cy="6911611"/>
          </a:xfrm>
          <a:prstGeom prst="rect">
            <a:avLst/>
          </a:prstGeom>
        </p:spPr>
      </p:pic>
      <p:sp>
        <p:nvSpPr>
          <p:cNvPr id="5" name="TextBox 4">
            <a:extLst>
              <a:ext uri="{FF2B5EF4-FFF2-40B4-BE49-F238E27FC236}">
                <a16:creationId xmlns:a16="http://schemas.microsoft.com/office/drawing/2014/main" id="{2D11DDA1-CDD9-49BA-B9A0-B0D037E8AD23}"/>
              </a:ext>
            </a:extLst>
          </p:cNvPr>
          <p:cNvSpPr txBox="1"/>
          <p:nvPr/>
        </p:nvSpPr>
        <p:spPr>
          <a:xfrm>
            <a:off x="338667" y="287867"/>
            <a:ext cx="7569200" cy="6740307"/>
          </a:xfrm>
          <a:prstGeom prst="rect">
            <a:avLst/>
          </a:prstGeom>
          <a:noFill/>
        </p:spPr>
        <p:txBody>
          <a:bodyPr wrap="square" rtlCol="0">
            <a:spAutoFit/>
          </a:bodyPr>
          <a:lstStyle/>
          <a:p>
            <a:r>
              <a:rPr lang="en-US" b="1" dirty="0">
                <a:latin typeface="Bradley Hand ITC" panose="03070402050302030203" pitchFamily="66" charset="0"/>
              </a:rPr>
              <a:t>Hi Charlie, </a:t>
            </a:r>
          </a:p>
          <a:p>
            <a:endParaRPr lang="en-US" b="1" dirty="0">
              <a:latin typeface="Bradley Hand ITC" panose="03070402050302030203" pitchFamily="66" charset="0"/>
            </a:endParaRPr>
          </a:p>
          <a:p>
            <a:r>
              <a:rPr lang="en-US" b="1" dirty="0">
                <a:latin typeface="Bradley Hand ITC" panose="03070402050302030203" pitchFamily="66" charset="0"/>
              </a:rPr>
              <a:t>I hope that you are well! I wanted to send you an update about my travels…</a:t>
            </a:r>
          </a:p>
          <a:p>
            <a:endParaRPr lang="en-US" b="1" dirty="0">
              <a:latin typeface="Bradley Hand ITC" panose="03070402050302030203" pitchFamily="66" charset="0"/>
            </a:endParaRPr>
          </a:p>
          <a:p>
            <a:r>
              <a:rPr lang="en-US" b="1" dirty="0">
                <a:latin typeface="Bradley Hand ITC" panose="03070402050302030203" pitchFamily="66" charset="0"/>
              </a:rPr>
              <a:t>This city is so historic and beautiful, but it is SOOOOOO hot and humid! I guess that’s what I get for visiting a city in the South during the summer, huh? I have been spending a lot of time outside as I go site-seeing. The heat and the never-ending hills have absolutely nothing on the traffic here. It’s insane! </a:t>
            </a:r>
          </a:p>
          <a:p>
            <a:endParaRPr lang="en-US" b="1" dirty="0">
              <a:latin typeface="Bradley Hand ITC" panose="03070402050302030203" pitchFamily="66" charset="0"/>
            </a:endParaRPr>
          </a:p>
          <a:p>
            <a:r>
              <a:rPr lang="en-US" b="1" dirty="0">
                <a:latin typeface="Bradley Hand ITC" panose="03070402050302030203" pitchFamily="66" charset="0"/>
              </a:rPr>
              <a:t>There is so much culture and stuff to see here! Did you know the Olympics were held here in 1996? There’s a large park in the middle of the city for it. Even just walking through the park, you see so much! I saw a movie set as I went to go to the museums this morning. I guess they film a bunch of movies here. On my agenda today are the World of Coke, the Aquarium, and the Center for Civil and Human Rights. It’s awesome that they have the Center here because this city was a major part of the Civil Rights Movement. </a:t>
            </a:r>
          </a:p>
          <a:p>
            <a:endParaRPr lang="en-US" b="1" dirty="0">
              <a:latin typeface="Bradley Hand ITC" panose="03070402050302030203" pitchFamily="66" charset="0"/>
            </a:endParaRPr>
          </a:p>
          <a:p>
            <a:r>
              <a:rPr lang="en-US" b="1" dirty="0">
                <a:latin typeface="Bradley Hand ITC" panose="03070402050302030203" pitchFamily="66" charset="0"/>
              </a:rPr>
              <a:t>Planning on doing some more site-seeing tomorrow. Thinking about tubing on the Chattahoochee River, hiking at Stone Mountain, or swimming in Lake Lanier. I’ll send you another update about that. </a:t>
            </a:r>
          </a:p>
          <a:p>
            <a:endParaRPr lang="en-US" b="1" dirty="0">
              <a:latin typeface="Bradley Hand ITC" panose="03070402050302030203" pitchFamily="66" charset="0"/>
            </a:endParaRPr>
          </a:p>
          <a:p>
            <a:r>
              <a:rPr lang="en-US" b="1" dirty="0">
                <a:latin typeface="Bradley Hand ITC" panose="03070402050302030203" pitchFamily="66" charset="0"/>
              </a:rPr>
              <a:t>All my love!!!</a:t>
            </a:r>
          </a:p>
          <a:p>
            <a:endParaRPr lang="en-US" dirty="0"/>
          </a:p>
        </p:txBody>
      </p:sp>
      <p:sp>
        <p:nvSpPr>
          <p:cNvPr id="6" name="TextBox 5">
            <a:extLst>
              <a:ext uri="{FF2B5EF4-FFF2-40B4-BE49-F238E27FC236}">
                <a16:creationId xmlns:a16="http://schemas.microsoft.com/office/drawing/2014/main" id="{0BE47F8F-8DF6-437C-A481-10C0067C9842}"/>
              </a:ext>
            </a:extLst>
          </p:cNvPr>
          <p:cNvSpPr txBox="1"/>
          <p:nvPr/>
        </p:nvSpPr>
        <p:spPr>
          <a:xfrm>
            <a:off x="8491852" y="2184399"/>
            <a:ext cx="3098800" cy="1295868"/>
          </a:xfrm>
          <a:prstGeom prst="rect">
            <a:avLst/>
          </a:prstGeom>
          <a:noFill/>
        </p:spPr>
        <p:txBody>
          <a:bodyPr wrap="square" rtlCol="0">
            <a:spAutoFit/>
          </a:bodyPr>
          <a:lstStyle/>
          <a:p>
            <a:pPr>
              <a:lnSpc>
                <a:spcPct val="150000"/>
              </a:lnSpc>
            </a:pPr>
            <a:r>
              <a:rPr lang="en-US" b="1" dirty="0">
                <a:latin typeface="Bradley Hand ITC" panose="03070402050302030203" pitchFamily="66" charset="0"/>
              </a:rPr>
              <a:t>Charlotte E. Matello</a:t>
            </a:r>
          </a:p>
          <a:p>
            <a:pPr>
              <a:lnSpc>
                <a:spcPct val="150000"/>
              </a:lnSpc>
            </a:pPr>
            <a:r>
              <a:rPr lang="en-US" b="1" dirty="0">
                <a:latin typeface="Bradley Hand ITC" panose="03070402050302030203" pitchFamily="66" charset="0"/>
              </a:rPr>
              <a:t>12345 Themes Way</a:t>
            </a:r>
          </a:p>
          <a:p>
            <a:pPr>
              <a:lnSpc>
                <a:spcPct val="150000"/>
              </a:lnSpc>
            </a:pPr>
            <a:r>
              <a:rPr lang="en-US" b="1" dirty="0">
                <a:latin typeface="Bradley Hand ITC" panose="03070402050302030203" pitchFamily="66" charset="0"/>
              </a:rPr>
              <a:t>Geography, GA 11630</a:t>
            </a:r>
          </a:p>
        </p:txBody>
      </p:sp>
      <p:pic>
        <p:nvPicPr>
          <p:cNvPr id="7" name="Picture 6" descr="1991 29c Love Series: Heart-Shaped Globe for sale at Mystic Stamp Company">
            <a:extLst>
              <a:ext uri="{FF2B5EF4-FFF2-40B4-BE49-F238E27FC236}">
                <a16:creationId xmlns:a16="http://schemas.microsoft.com/office/drawing/2014/main" id="{1423B874-ABF6-4C11-904C-F24116BFA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309" y="260370"/>
            <a:ext cx="2280988" cy="174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1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ps for surviving Atlanta traffic during your rush hour commute">
            <a:extLst>
              <a:ext uri="{FF2B5EF4-FFF2-40B4-BE49-F238E27FC236}">
                <a16:creationId xmlns:a16="http://schemas.microsoft.com/office/drawing/2014/main" id="{E374EDD0-C4D8-4B46-A65F-BDA2BE85B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7" y="3333440"/>
            <a:ext cx="6102343" cy="3524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ttractions | Downtown Atlanta">
            <a:extLst>
              <a:ext uri="{FF2B5EF4-FFF2-40B4-BE49-F238E27FC236}">
                <a16:creationId xmlns:a16="http://schemas.microsoft.com/office/drawing/2014/main" id="{9E0BD97F-EA4A-4628-B43E-F8566010F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8" y="0"/>
            <a:ext cx="6096002" cy="3486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5652D73-B006-419B-B4BC-0B7B883AD907}"/>
              </a:ext>
            </a:extLst>
          </p:cNvPr>
          <p:cNvPicPr>
            <a:picLocks noChangeAspect="1"/>
          </p:cNvPicPr>
          <p:nvPr/>
        </p:nvPicPr>
        <p:blipFill>
          <a:blip r:embed="rId4"/>
          <a:stretch>
            <a:fillRect/>
          </a:stretch>
        </p:blipFill>
        <p:spPr>
          <a:xfrm>
            <a:off x="0" y="0"/>
            <a:ext cx="6096000" cy="3576577"/>
          </a:xfrm>
          <a:prstGeom prst="rect">
            <a:avLst/>
          </a:prstGeom>
        </p:spPr>
      </p:pic>
      <p:pic>
        <p:nvPicPr>
          <p:cNvPr id="1030" name="Picture 6" descr="Visit Centennial Olympic Park in Downtown Atlanta">
            <a:extLst>
              <a:ext uri="{FF2B5EF4-FFF2-40B4-BE49-F238E27FC236}">
                <a16:creationId xmlns:a16="http://schemas.microsoft.com/office/drawing/2014/main" id="{3270B494-E21C-4AE0-90F5-34CAC0B5B1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486151"/>
            <a:ext cx="6096000" cy="33718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7C0EF57-3CA7-4D3E-B83F-1BBE9E819B05}"/>
              </a:ext>
            </a:extLst>
          </p:cNvPr>
          <p:cNvSpPr/>
          <p:nvPr/>
        </p:nvSpPr>
        <p:spPr>
          <a:xfrm>
            <a:off x="-2" y="2967335"/>
            <a:ext cx="12191999" cy="1169551"/>
          </a:xfrm>
          <a:prstGeom prst="rect">
            <a:avLst/>
          </a:prstGeom>
          <a:noFill/>
        </p:spPr>
        <p:txBody>
          <a:bodyPr wrap="square" lIns="91440" tIns="45720" rIns="91440" bIns="45720">
            <a:spAutoFit/>
          </a:bodyPr>
          <a:lstStyle/>
          <a:p>
            <a:pPr algn="ctr"/>
            <a:r>
              <a:rPr lang="en-US" sz="70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Atlanta, Georgia</a:t>
            </a:r>
          </a:p>
        </p:txBody>
      </p:sp>
    </p:spTree>
    <p:extLst>
      <p:ext uri="{BB962C8B-B14F-4D97-AF65-F5344CB8AC3E}">
        <p14:creationId xmlns:p14="http://schemas.microsoft.com/office/powerpoint/2010/main" val="4053425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0e806270-d121-4cfa-8b9b-1627ac8bf0dd" xsi:nil="true"/>
    <Invited_Students xmlns="0e806270-d121-4cfa-8b9b-1627ac8bf0dd" xsi:nil="true"/>
    <Teams_Channel_Section_Location xmlns="0e806270-d121-4cfa-8b9b-1627ac8bf0dd" xsi:nil="true"/>
    <Templates xmlns="0e806270-d121-4cfa-8b9b-1627ac8bf0dd" xsi:nil="true"/>
    <Self_Registration_Enabled xmlns="0e806270-d121-4cfa-8b9b-1627ac8bf0dd" xsi:nil="true"/>
    <Student_Groups xmlns="0e806270-d121-4cfa-8b9b-1627ac8bf0dd">
      <UserInfo>
        <DisplayName/>
        <AccountId xsi:nil="true"/>
        <AccountType/>
      </UserInfo>
    </Student_Groups>
    <AppVersion xmlns="0e806270-d121-4cfa-8b9b-1627ac8bf0dd" xsi:nil="true"/>
    <LMS_Mappings xmlns="0e806270-d121-4cfa-8b9b-1627ac8bf0dd" xsi:nil="true"/>
    <Invited_Teachers xmlns="0e806270-d121-4cfa-8b9b-1627ac8bf0dd" xsi:nil="true"/>
    <CultureName xmlns="0e806270-d121-4cfa-8b9b-1627ac8bf0dd" xsi:nil="true"/>
    <Students xmlns="0e806270-d121-4cfa-8b9b-1627ac8bf0dd">
      <UserInfo>
        <DisplayName/>
        <AccountId xsi:nil="true"/>
        <AccountType/>
      </UserInfo>
    </Students>
    <TeamsChannelId xmlns="0e806270-d121-4cfa-8b9b-1627ac8bf0dd" xsi:nil="true"/>
    <Has_Teacher_Only_SectionGroup xmlns="0e806270-d121-4cfa-8b9b-1627ac8bf0dd" xsi:nil="true"/>
    <FolderType xmlns="0e806270-d121-4cfa-8b9b-1627ac8bf0dd" xsi:nil="true"/>
    <Owner xmlns="0e806270-d121-4cfa-8b9b-1627ac8bf0dd">
      <UserInfo>
        <DisplayName/>
        <AccountId xsi:nil="true"/>
        <AccountType/>
      </UserInfo>
    </Owner>
    <Distribution_Groups xmlns="0e806270-d121-4cfa-8b9b-1627ac8bf0dd" xsi:nil="true"/>
    <IsNotebookLocked xmlns="0e806270-d121-4cfa-8b9b-1627ac8bf0dd" xsi:nil="true"/>
    <Is_Collaboration_Space_Locked xmlns="0e806270-d121-4cfa-8b9b-1627ac8bf0dd" xsi:nil="true"/>
    <NotebookType xmlns="0e806270-d121-4cfa-8b9b-1627ac8bf0dd" xsi:nil="true"/>
    <Teachers xmlns="0e806270-d121-4cfa-8b9b-1627ac8bf0dd">
      <UserInfo>
        <DisplayName/>
        <AccountId xsi:nil="true"/>
        <AccountType/>
      </UserInfo>
    </Teachers>
    <DefaultSectionNames xmlns="0e806270-d121-4cfa-8b9b-1627ac8bf0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EBAAB79ACCC74BB7EF086B3AE90D65" ma:contentTypeVersion="33" ma:contentTypeDescription="Create a new document." ma:contentTypeScope="" ma:versionID="4185525dd264a699b2c8d7b8955e79db">
  <xsd:schema xmlns:xsd="http://www.w3.org/2001/XMLSchema" xmlns:xs="http://www.w3.org/2001/XMLSchema" xmlns:p="http://schemas.microsoft.com/office/2006/metadata/properties" xmlns:ns3="83c86a63-cfa1-41ab-9d88-bd294eaf28f2" xmlns:ns4="0e806270-d121-4cfa-8b9b-1627ac8bf0dd" targetNamespace="http://schemas.microsoft.com/office/2006/metadata/properties" ma:root="true" ma:fieldsID="0e01a56bd65478f76d72bbeda1347776" ns3:_="" ns4:_="">
    <xsd:import namespace="83c86a63-cfa1-41ab-9d88-bd294eaf28f2"/>
    <xsd:import namespace="0e806270-d121-4cfa-8b9b-1627ac8bf0d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c86a63-cfa1-41ab-9d88-bd294eaf28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806270-d121-4cfa-8b9b-1627ac8bf0d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Teachers" ma:index="2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Teachers" ma:index="34" nillable="true" ma:displayName="Invited Teachers" ma:internalName="Invited_Teachers">
      <xsd:simpleType>
        <xsd:restriction base="dms:Note">
          <xsd:maxLength value="255"/>
        </xsd:restriction>
      </xsd:simpleType>
    </xsd:element>
    <xsd:element name="Invited_Students" ma:index="35" nillable="true" ma:displayName="Invited Students" ma:internalName="Invited_Student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Teacher_Only_SectionGroup" ma:index="37" nillable="true" ma:displayName="Has Teacher Only SectionGroup" ma:internalName="Has_Teacher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element name="Teams_Channel_Section_Location" ma:index="40"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034CD8-C2B5-4682-A049-FBB8655CD13A}">
  <ds:schemaRefs>
    <ds:schemaRef ds:uri="http://schemas.microsoft.com/office/2006/metadata/properties"/>
    <ds:schemaRef ds:uri="http://schemas.openxmlformats.org/package/2006/metadata/core-properties"/>
    <ds:schemaRef ds:uri="http://www.w3.org/XML/1998/namespace"/>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0e806270-d121-4cfa-8b9b-1627ac8bf0dd"/>
    <ds:schemaRef ds:uri="83c86a63-cfa1-41ab-9d88-bd294eaf28f2"/>
  </ds:schemaRefs>
</ds:datastoreItem>
</file>

<file path=customXml/itemProps2.xml><?xml version="1.0" encoding="utf-8"?>
<ds:datastoreItem xmlns:ds="http://schemas.openxmlformats.org/officeDocument/2006/customXml" ds:itemID="{848B99B0-3326-44C5-A926-AEBB509117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c86a63-cfa1-41ab-9d88-bd294eaf28f2"/>
    <ds:schemaRef ds:uri="0e806270-d121-4cfa-8b9b-1627ac8bf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C71BBE-325C-4E39-BBD2-36743F7F55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TotalTime>
  <Words>389</Words>
  <Application>Microsoft Office PowerPoint</Application>
  <PresentationFormat>Widescreen</PresentationFormat>
  <Paragraphs>32</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Use this slide to insert your visuals… - Be sure images are reflective of your descriptions - Can be hand drawn or digital images - The name of your location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Matello</dc:creator>
  <cp:lastModifiedBy>Mary Matello</cp:lastModifiedBy>
  <cp:revision>4</cp:revision>
  <dcterms:created xsi:type="dcterms:W3CDTF">2020-08-31T13:46:25Z</dcterms:created>
  <dcterms:modified xsi:type="dcterms:W3CDTF">2021-01-12T14:26:11Z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0x010100C8EBAAB79ACCC74BB7EF086B3AE90D65</vt:lpwstr>
  </property>
</Properties>
</file>