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E52C-99B3-4450-A4D9-9ABAD4207CD2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AA-FA95-4020-8E30-D5402DF06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60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E52C-99B3-4450-A4D9-9ABAD4207CD2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AA-FA95-4020-8E30-D5402DF06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862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E52C-99B3-4450-A4D9-9ABAD4207CD2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AA-FA95-4020-8E30-D5402DF06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28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E52C-99B3-4450-A4D9-9ABAD4207CD2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AA-FA95-4020-8E30-D5402DF06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99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E52C-99B3-4450-A4D9-9ABAD4207CD2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AA-FA95-4020-8E30-D5402DF06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87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E52C-99B3-4450-A4D9-9ABAD4207CD2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AA-FA95-4020-8E30-D5402DF06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0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E52C-99B3-4450-A4D9-9ABAD4207CD2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AA-FA95-4020-8E30-D5402DF06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93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E52C-99B3-4450-A4D9-9ABAD4207CD2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AA-FA95-4020-8E30-D5402DF06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78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E52C-99B3-4450-A4D9-9ABAD4207CD2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AA-FA95-4020-8E30-D5402DF06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958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E52C-99B3-4450-A4D9-9ABAD4207CD2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AA-FA95-4020-8E30-D5402DF06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56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E52C-99B3-4450-A4D9-9ABAD4207CD2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AA-FA95-4020-8E30-D5402DF06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673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2E52C-99B3-4450-A4D9-9ABAD4207CD2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342AA-FA95-4020-8E30-D5402DF06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15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8965" y="365125"/>
            <a:ext cx="11817626" cy="1325563"/>
          </a:xfrm>
        </p:spPr>
        <p:txBody>
          <a:bodyPr>
            <a:normAutofit/>
          </a:bodyPr>
          <a:lstStyle/>
          <a:p>
            <a:pPr algn="ctr"/>
            <a:r>
              <a:rPr lang="en-US" sz="6500" b="1" u="sng" dirty="0" smtClean="0"/>
              <a:t>South/Southeast Asia Assignment</a:t>
            </a:r>
            <a:endParaRPr lang="en-US" sz="65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61121" y="1690687"/>
            <a:ext cx="11625469" cy="4978469"/>
          </a:xfrm>
        </p:spPr>
        <p:txBody>
          <a:bodyPr>
            <a:noAutofit/>
          </a:bodyPr>
          <a:lstStyle/>
          <a:p>
            <a:r>
              <a:rPr lang="en-US" sz="5000" dirty="0" smtClean="0"/>
              <a:t>Groups of no more than 3 people!</a:t>
            </a:r>
          </a:p>
          <a:p>
            <a:r>
              <a:rPr lang="en-US" sz="5000" dirty="0" smtClean="0"/>
              <a:t>Write your group member names on a half sheet of paper.</a:t>
            </a:r>
          </a:p>
          <a:p>
            <a:r>
              <a:rPr lang="en-US" sz="5000" dirty="0" smtClean="0"/>
              <a:t>Come to me to select a country! 1</a:t>
            </a:r>
            <a:r>
              <a:rPr lang="en-US" sz="5000" baseline="30000" dirty="0" smtClean="0"/>
              <a:t>st</a:t>
            </a:r>
            <a:r>
              <a:rPr lang="en-US" sz="5000" dirty="0" smtClean="0"/>
              <a:t> come 1</a:t>
            </a:r>
            <a:r>
              <a:rPr lang="en-US" sz="5000" baseline="30000" dirty="0" smtClean="0"/>
              <a:t>st</a:t>
            </a:r>
            <a:r>
              <a:rPr lang="en-US" sz="5000" dirty="0" smtClean="0"/>
              <a:t> serve – MUST HAVE sheet with group members names on it.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41247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209" y="365125"/>
            <a:ext cx="11907078" cy="1325563"/>
          </a:xfrm>
        </p:spPr>
        <p:txBody>
          <a:bodyPr>
            <a:noAutofit/>
          </a:bodyPr>
          <a:lstStyle/>
          <a:p>
            <a:pPr algn="ctr"/>
            <a:r>
              <a:rPr lang="en-US" sz="6500" b="1" u="sng" dirty="0"/>
              <a:t>South/Southeast Asia Assignment</a:t>
            </a:r>
            <a:endParaRPr lang="en-US" sz="6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609" y="1557268"/>
            <a:ext cx="11754678" cy="4962802"/>
          </a:xfrm>
        </p:spPr>
        <p:txBody>
          <a:bodyPr/>
          <a:lstStyle/>
          <a:p>
            <a:r>
              <a:rPr lang="en-US" b="1" dirty="0" smtClean="0"/>
              <a:t>Create a presentation highlighting key current issues/events in the country</a:t>
            </a:r>
          </a:p>
          <a:p>
            <a:r>
              <a:rPr lang="en-US" dirty="0" smtClean="0"/>
              <a:t>Topics to be included</a:t>
            </a:r>
          </a:p>
          <a:p>
            <a:pPr lvl="1"/>
            <a:r>
              <a:rPr lang="en-US" dirty="0" smtClean="0"/>
              <a:t>Basic demographic information (population, major religion, national language(s), type of government</a:t>
            </a:r>
          </a:p>
          <a:p>
            <a:pPr lvl="1"/>
            <a:r>
              <a:rPr lang="en-US" dirty="0" smtClean="0"/>
              <a:t>Social</a:t>
            </a:r>
          </a:p>
          <a:p>
            <a:pPr lvl="1"/>
            <a:r>
              <a:rPr lang="en-US" dirty="0" smtClean="0"/>
              <a:t>Political</a:t>
            </a:r>
          </a:p>
          <a:p>
            <a:pPr lvl="1"/>
            <a:r>
              <a:rPr lang="en-US" dirty="0" smtClean="0"/>
              <a:t>Economic</a:t>
            </a:r>
          </a:p>
          <a:p>
            <a:pPr lvl="1"/>
            <a:r>
              <a:rPr lang="en-US" dirty="0" smtClean="0"/>
              <a:t>Environmental </a:t>
            </a:r>
          </a:p>
          <a:p>
            <a:r>
              <a:rPr lang="en-US" dirty="0" smtClean="0"/>
              <a:t>Images: Map, Flag, 1 additional image of your choice (MINIMUM)</a:t>
            </a:r>
          </a:p>
          <a:p>
            <a:r>
              <a:rPr lang="en-US" dirty="0" smtClean="0"/>
              <a:t>Must include at least 4 sources: 2 websites and 2 articles</a:t>
            </a:r>
          </a:p>
          <a:p>
            <a:pPr lvl="1"/>
            <a:r>
              <a:rPr lang="en-US" dirty="0" smtClean="0"/>
              <a:t>Will do CMS citations</a:t>
            </a:r>
          </a:p>
        </p:txBody>
      </p:sp>
    </p:spTree>
    <p:extLst>
      <p:ext uri="{BB962C8B-B14F-4D97-AF65-F5344CB8AC3E}">
        <p14:creationId xmlns:p14="http://schemas.microsoft.com/office/powerpoint/2010/main" val="350762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Topic Coverage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Social: issues related to groups of people</a:t>
            </a:r>
          </a:p>
          <a:p>
            <a:pPr lvl="1"/>
            <a:r>
              <a:rPr lang="en-US" dirty="0" smtClean="0"/>
              <a:t>LGBTQ, education, religion, gender rights, children, etc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Political: issues related to government action</a:t>
            </a:r>
          </a:p>
          <a:p>
            <a:pPr lvl="1"/>
            <a:r>
              <a:rPr lang="en-US" dirty="0" smtClean="0"/>
              <a:t>Elections, military, corruption, etc. </a:t>
            </a:r>
          </a:p>
          <a:p>
            <a:r>
              <a:rPr lang="en-US" dirty="0" smtClean="0"/>
              <a:t>Economic: issues related to national economy/finances</a:t>
            </a:r>
          </a:p>
          <a:p>
            <a:pPr lvl="1"/>
            <a:r>
              <a:rPr lang="en-US" dirty="0" smtClean="0"/>
              <a:t>Budgetary problems, economic crisis, </a:t>
            </a:r>
          </a:p>
          <a:p>
            <a:r>
              <a:rPr lang="en-US" dirty="0" smtClean="0"/>
              <a:t>Environmental: issues related to environment</a:t>
            </a:r>
          </a:p>
          <a:p>
            <a:pPr lvl="1"/>
            <a:r>
              <a:rPr lang="en-US" dirty="0" smtClean="0"/>
              <a:t>Natural disasters, sustainability, natural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211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0000" b="1" u="sng" dirty="0" smtClean="0"/>
              <a:t>CMS Citations</a:t>
            </a:r>
            <a:endParaRPr lang="en-US" sz="10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65" y="1775930"/>
            <a:ext cx="11575774" cy="4351338"/>
          </a:xfrm>
        </p:spPr>
        <p:txBody>
          <a:bodyPr>
            <a:normAutofit lnSpcReduction="10000"/>
          </a:bodyPr>
          <a:lstStyle/>
          <a:p>
            <a:r>
              <a:rPr lang="en-US" sz="3500" b="1" u="sng" dirty="0" smtClean="0"/>
              <a:t>Websites </a:t>
            </a:r>
          </a:p>
          <a:p>
            <a:pPr lvl="1"/>
            <a:r>
              <a:rPr lang="en-US" b="1" dirty="0" smtClean="0"/>
              <a:t>Template: </a:t>
            </a:r>
            <a:r>
              <a:rPr lang="en-US" dirty="0" smtClean="0"/>
              <a:t>Sponsoring Organization. “Title of Webpage Title.” Accessed Date. Link. </a:t>
            </a:r>
          </a:p>
          <a:p>
            <a:pPr lvl="1"/>
            <a:r>
              <a:rPr lang="en-US" b="1" dirty="0" smtClean="0"/>
              <a:t>Example: </a:t>
            </a:r>
            <a:r>
              <a:rPr lang="en-US" dirty="0"/>
              <a:t>Yale University. “About Yale: Yale Facts.” Accessed May 1, 2017. https://www.yale.edu/about-yale/yale-facts.</a:t>
            </a:r>
            <a:endParaRPr lang="en-US" dirty="0" smtClean="0"/>
          </a:p>
          <a:p>
            <a:r>
              <a:rPr lang="en-US" sz="3500" b="1" u="sng" dirty="0" smtClean="0"/>
              <a:t>Newspaper/Magazine Articles </a:t>
            </a:r>
          </a:p>
          <a:p>
            <a:pPr lvl="1"/>
            <a:r>
              <a:rPr lang="en-US" b="1" dirty="0" smtClean="0"/>
              <a:t>Template: </a:t>
            </a:r>
            <a:r>
              <a:rPr lang="en-US" dirty="0" smtClean="0"/>
              <a:t>Authors last name, first name. “Title of Article.” </a:t>
            </a:r>
            <a:r>
              <a:rPr lang="en-US" i="1" dirty="0" smtClean="0"/>
              <a:t>Newspaper Title. </a:t>
            </a:r>
            <a:r>
              <a:rPr lang="en-US" dirty="0" smtClean="0"/>
              <a:t>Publication Date. Link. </a:t>
            </a:r>
          </a:p>
          <a:p>
            <a:pPr lvl="1"/>
            <a:r>
              <a:rPr lang="en-US" b="1" dirty="0" smtClean="0"/>
              <a:t>Example: </a:t>
            </a:r>
            <a:r>
              <a:rPr lang="en-US" dirty="0" err="1" smtClean="0"/>
              <a:t>Manjoo</a:t>
            </a:r>
            <a:r>
              <a:rPr lang="en-US" dirty="0"/>
              <a:t>, </a:t>
            </a:r>
            <a:r>
              <a:rPr lang="en-US" dirty="0" err="1"/>
              <a:t>Farhad</a:t>
            </a:r>
            <a:r>
              <a:rPr lang="en-US" dirty="0"/>
              <a:t>. “Snap Makes a Bet on the Cultural Supremacy of the Camera.” </a:t>
            </a:r>
            <a:r>
              <a:rPr lang="en-US" i="1" dirty="0"/>
              <a:t>New York Times</a:t>
            </a:r>
            <a:r>
              <a:rPr lang="en-US" dirty="0"/>
              <a:t>, March 8, 2017. https://www.nytimes.com/2017/03/08/technology/snap-makes-a-bet-on-the-cultural-supremacy-of-the-camera.html.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0783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261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South/Southeast Asia Assignment</vt:lpstr>
      <vt:lpstr>South/Southeast Asia Assignment</vt:lpstr>
      <vt:lpstr>Topic Coverage</vt:lpstr>
      <vt:lpstr>CMS Citations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South/Southeast Asia C</dc:title>
  <dc:creator>Mary Sanderson</dc:creator>
  <cp:lastModifiedBy>Mary Sanderson</cp:lastModifiedBy>
  <cp:revision>7</cp:revision>
  <dcterms:created xsi:type="dcterms:W3CDTF">2017-09-18T12:26:01Z</dcterms:created>
  <dcterms:modified xsi:type="dcterms:W3CDTF">2017-09-18T15:50:08Z</dcterms:modified>
</cp:coreProperties>
</file>