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B31F-4768-4BE1-9769-0D87E99EEE6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EF71-89BF-4AA9-AC73-7C1526E2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73" y="2870200"/>
            <a:ext cx="11508509" cy="2387600"/>
          </a:xfrm>
        </p:spPr>
        <p:txBody>
          <a:bodyPr>
            <a:noAutofit/>
          </a:bodyPr>
          <a:lstStyle/>
          <a:p>
            <a:r>
              <a:rPr lang="en-US" sz="10000" b="1" u="sng" dirty="0" smtClean="0"/>
              <a:t>Survivor Stories: Darfuri Children's Pictures</a:t>
            </a:r>
            <a:endParaRPr lang="en-US" sz="10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1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1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94" y="147926"/>
            <a:ext cx="9316605" cy="6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5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2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34" y="314470"/>
            <a:ext cx="10246397" cy="63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3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93" y="0"/>
            <a:ext cx="7830561" cy="67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52688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4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10" y="0"/>
            <a:ext cx="9447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4" y="106507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5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106507"/>
            <a:ext cx="4898933" cy="66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134216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Image 6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21" y="57150"/>
            <a:ext cx="507954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Survivor Stories: Darfuri Children's Pictures</vt:lpstr>
      <vt:lpstr>Image 1</vt:lpstr>
      <vt:lpstr>Image 2</vt:lpstr>
      <vt:lpstr>Image 3</vt:lpstr>
      <vt:lpstr>Image 4</vt:lpstr>
      <vt:lpstr>Image 5</vt:lpstr>
      <vt:lpstr>Image 6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Darfuri Children's Pictures</dc:title>
  <dc:creator>Mary Sanderson</dc:creator>
  <cp:lastModifiedBy>Mary Sanderson</cp:lastModifiedBy>
  <cp:revision>2</cp:revision>
  <dcterms:created xsi:type="dcterms:W3CDTF">2018-04-18T17:52:50Z</dcterms:created>
  <dcterms:modified xsi:type="dcterms:W3CDTF">2018-04-18T17:58:12Z</dcterms:modified>
</cp:coreProperties>
</file>