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74" r:id="rId4"/>
    <p:sldId id="273" r:id="rId5"/>
    <p:sldId id="276" r:id="rId6"/>
    <p:sldId id="257" r:id="rId7"/>
    <p:sldId id="272" r:id="rId8"/>
    <p:sldId id="275" r:id="rId9"/>
    <p:sldId id="258" r:id="rId10"/>
    <p:sldId id="259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3064695"/>
          </a:xfrm>
        </p:spPr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History Vocabulary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6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068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Diplomatic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621410" cy="34163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or concerning the profession, activity, or skill of managing international relations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gracious, strategic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rude, tactless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0312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Negotiation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mutual discussion or arrangement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agreement, compromise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irreconciliable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342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Recoup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to reimburse or 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back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reclaim, recover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break, damage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584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Extent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618" y="2603500"/>
            <a:ext cx="8825659" cy="34163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space or degree to which a thing extends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magnitude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diminish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47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Reign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the period during which a sovereign occupies the throne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dominion, dynasty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powerless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80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714" y="2405380"/>
            <a:ext cx="8825659" cy="34163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consider as a quality or characteristic of the person, thing, or group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characteristic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n/a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765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914" y="2618740"/>
            <a:ext cx="8825659" cy="34163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course of action adopted and pursued by a gov’t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action, approach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disorganizationn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06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Resource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naturally occurring source of wealth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raw material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manurfactured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11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Imperial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pertaining to an empire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authoritarian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Republic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129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Destabilize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618" y="2603500"/>
            <a:ext cx="8825659" cy="34163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to make unstable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diminish, lessen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enlarge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47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Dynasty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noun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union of opposing beliefs, principles or ideas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Synonym: Empire, regime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Antonym: n/a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351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S History Vocab Week 3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 History Vocab Week 3</Template>
  <TotalTime>366</TotalTime>
  <Words>222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US History Vocab Week 3</vt:lpstr>
      <vt:lpstr>World History Vocabulary Week 6</vt:lpstr>
      <vt:lpstr>Extent</vt:lpstr>
      <vt:lpstr>Reign</vt:lpstr>
      <vt:lpstr>Attribute</vt:lpstr>
      <vt:lpstr>Policy</vt:lpstr>
      <vt:lpstr>Natural Resource</vt:lpstr>
      <vt:lpstr>Imperial</vt:lpstr>
      <vt:lpstr>Destabilize</vt:lpstr>
      <vt:lpstr>Dynasty</vt:lpstr>
      <vt:lpstr>Diplomatic</vt:lpstr>
      <vt:lpstr>Negotiation</vt:lpstr>
      <vt:lpstr>Recoup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History Vocabulary Week 4</dc:title>
  <dc:creator>Jason Lutz</dc:creator>
  <cp:lastModifiedBy>Mary Sanderson</cp:lastModifiedBy>
  <cp:revision>16</cp:revision>
  <dcterms:created xsi:type="dcterms:W3CDTF">2016-01-23T01:50:43Z</dcterms:created>
  <dcterms:modified xsi:type="dcterms:W3CDTF">2017-09-18T15:49:32Z</dcterms:modified>
</cp:coreProperties>
</file>